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9" r:id="rId3"/>
    <p:sldId id="262" r:id="rId4"/>
    <p:sldId id="265" r:id="rId5"/>
    <p:sldId id="322" r:id="rId6"/>
    <p:sldId id="295" r:id="rId7"/>
    <p:sldId id="313" r:id="rId8"/>
    <p:sldId id="268" r:id="rId9"/>
    <p:sldId id="310" r:id="rId10"/>
    <p:sldId id="271" r:id="rId12"/>
    <p:sldId id="342" r:id="rId13"/>
    <p:sldId id="357" r:id="rId14"/>
    <p:sldId id="358" r:id="rId15"/>
    <p:sldId id="359" r:id="rId16"/>
    <p:sldId id="274" r:id="rId17"/>
    <p:sldId id="283" r:id="rId18"/>
    <p:sldId id="304" r:id="rId19"/>
    <p:sldId id="307" r:id="rId20"/>
    <p:sldId id="292" r:id="rId21"/>
    <p:sldId id="316" r:id="rId22"/>
    <p:sldId id="319" r:id="rId23"/>
    <p:sldId id="280" r:id="rId24"/>
    <p:sldId id="277" r:id="rId25"/>
    <p:sldId id="289" r:id="rId26"/>
    <p:sldId id="301" r:id="rId27"/>
    <p:sldId id="325" r:id="rId28"/>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cSldViewPr>
  </p:slide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85.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1DE72-1CC9-4883-8F64-F1A775A162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188F3-69D3-4061-9271-EC28C4778B5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ct val="0"/>
              </a:spcBef>
              <a:spcAft>
                <a:spcPct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6BFC6C-AC6F-4B45-AEB6-063C38173DC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BB941A5B-644D-48D0-A448-8BEFA4C27DDA}"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B5CB2373-50DA-4BDC-90D9-77EE229CB577}"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23FDC495-5DD4-4C92-943C-A3D6D2A7791B}"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D9DF0F2D-1E15-41E2-AB85-7A3B7E56A48F}"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545717CC-0EE4-489D-A324-8118B4CF48B8}"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C788B6CD-3FA3-47CD-A3CE-CB46532A5E76}"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5362AEE9-DB73-4572-8070-477AC89C86D8}"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595F4EFC-AA08-4BF7-AF67-9E8CBC01423C}"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913C48D9-6123-469D-BD43-C49373C6D9F8}"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98E58340-7966-4AF2-88C8-A9CBF3CAB64B}"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67AE343D-5DEA-4A2C-94B8-1C764271F5F8}"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tags" Target="../tags/tag24.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8.xml"/><Relationship Id="rId4" Type="http://schemas.openxmlformats.org/officeDocument/2006/relationships/image" Target="../media/image12.png"/><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3.xml"/><Relationship Id="rId5" Type="http://schemas.openxmlformats.org/officeDocument/2006/relationships/image" Target="../media/image13.pn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image" Target="../media/image16.png"/><Relationship Id="rId4" Type="http://schemas.openxmlformats.org/officeDocument/2006/relationships/tags" Target="../tags/tag40.xml"/><Relationship Id="rId3" Type="http://schemas.openxmlformats.org/officeDocument/2006/relationships/image" Target="../media/image15.png"/><Relationship Id="rId2" Type="http://schemas.openxmlformats.org/officeDocument/2006/relationships/tags" Target="../tags/tag39.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7.xml"/><Relationship Id="rId6" Type="http://schemas.openxmlformats.org/officeDocument/2006/relationships/image" Target="../media/image17.png"/><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6" Type="http://schemas.openxmlformats.org/officeDocument/2006/relationships/notesSlide" Target="../notesSlides/notesSlide2.xml"/><Relationship Id="rId15" Type="http://schemas.openxmlformats.org/officeDocument/2006/relationships/slideLayout" Target="../slideLayouts/slideLayout7.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image" Target="../media/image19.png"/><Relationship Id="rId10" Type="http://schemas.openxmlformats.org/officeDocument/2006/relationships/tags" Target="../tags/tag58.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image" Target="../media/image21.png"/><Relationship Id="rId4" Type="http://schemas.openxmlformats.org/officeDocument/2006/relationships/tags" Target="../tags/tag63.xml"/><Relationship Id="rId3" Type="http://schemas.openxmlformats.org/officeDocument/2006/relationships/image" Target="../media/image20.png"/><Relationship Id="rId2" Type="http://schemas.openxmlformats.org/officeDocument/2006/relationships/tags" Target="../tags/tag62.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3.png"/><Relationship Id="rId4" Type="http://schemas.openxmlformats.org/officeDocument/2006/relationships/tags" Target="../tags/tag4.xml"/><Relationship Id="rId3" Type="http://schemas.openxmlformats.org/officeDocument/2006/relationships/image" Target="../media/image2.png"/><Relationship Id="rId2" Type="http://schemas.openxmlformats.org/officeDocument/2006/relationships/tags" Target="../tags/tag3.xml"/><Relationship Id="rId10"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image" Target="../media/image22.png"/><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image" Target="../media/image25.png"/><Relationship Id="rId6" Type="http://schemas.openxmlformats.org/officeDocument/2006/relationships/tags" Target="../tags/tag74.xml"/><Relationship Id="rId5" Type="http://schemas.openxmlformats.org/officeDocument/2006/relationships/image" Target="../media/image24.png"/><Relationship Id="rId4" Type="http://schemas.openxmlformats.org/officeDocument/2006/relationships/tags" Target="../tags/tag73.xml"/><Relationship Id="rId3" Type="http://schemas.openxmlformats.org/officeDocument/2006/relationships/image" Target="../media/image23.png"/><Relationship Id="rId2" Type="http://schemas.openxmlformats.org/officeDocument/2006/relationships/tags" Target="../tags/tag72.xml"/><Relationship Id="rId12" Type="http://schemas.openxmlformats.org/officeDocument/2006/relationships/slideLayout" Target="../slideLayouts/slideLayout7.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image" Target="../media/image28.png"/><Relationship Id="rId6" Type="http://schemas.openxmlformats.org/officeDocument/2006/relationships/tags" Target="../tags/tag82.xml"/><Relationship Id="rId5" Type="http://schemas.openxmlformats.org/officeDocument/2006/relationships/image" Target="../media/image27.png"/><Relationship Id="rId4" Type="http://schemas.openxmlformats.org/officeDocument/2006/relationships/tags" Target="../tags/tag81.xml"/><Relationship Id="rId3" Type="http://schemas.openxmlformats.org/officeDocument/2006/relationships/image" Target="../media/image26.png"/><Relationship Id="rId2" Type="http://schemas.openxmlformats.org/officeDocument/2006/relationships/tags" Target="../tags/tag80.xml"/><Relationship Id="rId10" Type="http://schemas.openxmlformats.org/officeDocument/2006/relationships/slideLayout" Target="../slideLayouts/slideLayout7.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3.xml"/><Relationship Id="rId6" Type="http://schemas.openxmlformats.org/officeDocument/2006/relationships/image" Target="../media/image6.png"/><Relationship Id="rId5" Type="http://schemas.openxmlformats.org/officeDocument/2006/relationships/tags" Target="../tags/tag12.xml"/><Relationship Id="rId4" Type="http://schemas.openxmlformats.org/officeDocument/2006/relationships/image" Target="../media/image5.png"/><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image" Target="../media/image9.png"/><Relationship Id="rId6" Type="http://schemas.openxmlformats.org/officeDocument/2006/relationships/tags" Target="../tags/tag16.xml"/><Relationship Id="rId5" Type="http://schemas.openxmlformats.org/officeDocument/2006/relationships/image" Target="../media/image8.png"/><Relationship Id="rId4" Type="http://schemas.openxmlformats.org/officeDocument/2006/relationships/tags" Target="../tags/tag15.xml"/><Relationship Id="rId3" Type="http://schemas.openxmlformats.org/officeDocument/2006/relationships/image" Target="../media/image7.png"/><Relationship Id="rId2" Type="http://schemas.openxmlformats.org/officeDocument/2006/relationships/tags" Target="../tags/tag14.xml"/><Relationship Id="rId10"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 y="0"/>
            <a:ext cx="44026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320046"/>
                </a:solidFill>
                <a:latin typeface="等线" panose="02010600030101010101" charset="-122"/>
                <a:ea typeface="+mn-ea"/>
                <a:cs typeface="+mn-cs"/>
              </a:defRPr>
            </a:lvl1pPr>
            <a:lvl2pPr marL="457200" algn="l" defTabSz="914400" rtl="0" eaLnBrk="1" latinLnBrk="0" hangingPunct="1">
              <a:defRPr sz="1800" kern="1200">
                <a:solidFill>
                  <a:srgbClr val="320046"/>
                </a:solidFill>
                <a:latin typeface="等线" panose="02010600030101010101" charset="-122"/>
                <a:ea typeface="+mn-ea"/>
                <a:cs typeface="+mn-cs"/>
              </a:defRPr>
            </a:lvl2pPr>
            <a:lvl3pPr marL="914400" algn="l" defTabSz="914400" rtl="0" eaLnBrk="1" latinLnBrk="0" hangingPunct="1">
              <a:defRPr sz="1800" kern="1200">
                <a:solidFill>
                  <a:srgbClr val="320046"/>
                </a:solidFill>
                <a:latin typeface="等线" panose="02010600030101010101" charset="-122"/>
                <a:ea typeface="+mn-ea"/>
                <a:cs typeface="+mn-cs"/>
              </a:defRPr>
            </a:lvl3pPr>
            <a:lvl4pPr marL="1371600" algn="l" defTabSz="914400" rtl="0" eaLnBrk="1" latinLnBrk="0" hangingPunct="1">
              <a:defRPr sz="1800" kern="1200">
                <a:solidFill>
                  <a:srgbClr val="320046"/>
                </a:solidFill>
                <a:latin typeface="等线" panose="02010600030101010101" charset="-122"/>
                <a:ea typeface="+mn-ea"/>
                <a:cs typeface="+mn-cs"/>
              </a:defRPr>
            </a:lvl4pPr>
            <a:lvl5pPr marL="1828800" algn="l" defTabSz="914400" rtl="0" eaLnBrk="1" latinLnBrk="0" hangingPunct="1">
              <a:defRPr sz="1800" kern="1200">
                <a:solidFill>
                  <a:srgbClr val="320046"/>
                </a:solidFill>
                <a:latin typeface="等线" panose="02010600030101010101" charset="-122"/>
                <a:ea typeface="+mn-ea"/>
                <a:cs typeface="+mn-cs"/>
              </a:defRPr>
            </a:lvl5pPr>
            <a:lvl6pPr marL="2286000" algn="l" defTabSz="914400" rtl="0" eaLnBrk="1" latinLnBrk="0" hangingPunct="1">
              <a:defRPr sz="1800" kern="1200">
                <a:solidFill>
                  <a:srgbClr val="320046"/>
                </a:solidFill>
                <a:latin typeface="等线" panose="02010600030101010101" charset="-122"/>
                <a:ea typeface="+mn-ea"/>
                <a:cs typeface="+mn-cs"/>
              </a:defRPr>
            </a:lvl6pPr>
            <a:lvl7pPr marL="2743200" algn="l" defTabSz="914400" rtl="0" eaLnBrk="1" latinLnBrk="0" hangingPunct="1">
              <a:defRPr sz="1800" kern="1200">
                <a:solidFill>
                  <a:srgbClr val="320046"/>
                </a:solidFill>
                <a:latin typeface="等线" panose="02010600030101010101" charset="-122"/>
                <a:ea typeface="+mn-ea"/>
                <a:cs typeface="+mn-cs"/>
              </a:defRPr>
            </a:lvl7pPr>
            <a:lvl8pPr marL="3200400" algn="l" defTabSz="914400" rtl="0" eaLnBrk="1" latinLnBrk="0" hangingPunct="1">
              <a:defRPr sz="1800" kern="1200">
                <a:solidFill>
                  <a:srgbClr val="320046"/>
                </a:solidFill>
                <a:latin typeface="等线" panose="02010600030101010101" charset="-122"/>
                <a:ea typeface="+mn-ea"/>
                <a:cs typeface="+mn-cs"/>
              </a:defRPr>
            </a:lvl8pPr>
            <a:lvl9pPr marL="3657600" algn="l" defTabSz="914400" rtl="0" eaLnBrk="1" latinLnBrk="0" hangingPunct="1">
              <a:defRPr sz="1800" kern="1200">
                <a:solidFill>
                  <a:srgbClr val="320046"/>
                </a:solidFill>
                <a:latin typeface="等线" panose="02010600030101010101" charset="-122"/>
                <a:ea typeface="+mn-ea"/>
                <a:cs typeface="+mn-cs"/>
              </a:defRPr>
            </a:lvl9pPr>
          </a:lstStyle>
          <a:p>
            <a:pPr algn="ctr"/>
            <a:endParaRPr lang="zh-CN" altLang="en-US"/>
          </a:p>
        </p:txBody>
      </p:sp>
      <p:pic>
        <p:nvPicPr>
          <p:cNvPr id="5" name="3D-png"/>
          <p:cNvPicPr>
            <a:picLocks noChangeAspect="1"/>
          </p:cNvPicPr>
          <p:nvPr/>
        </p:nvPicPr>
        <p:blipFill>
          <a:blip r:embed="rId1"/>
          <a:stretch>
            <a:fillRect/>
          </a:stretch>
        </p:blipFill>
        <p:spPr>
          <a:xfrm>
            <a:off x="257753" y="1433689"/>
            <a:ext cx="5249828" cy="4504506"/>
          </a:xfrm>
          <a:prstGeom prst="rect">
            <a:avLst/>
          </a:prstGeom>
        </p:spPr>
      </p:pic>
      <p:grpSp>
        <p:nvGrpSpPr>
          <p:cNvPr id="20" name="组合 19"/>
          <p:cNvGrpSpPr/>
          <p:nvPr/>
        </p:nvGrpSpPr>
        <p:grpSpPr>
          <a:xfrm>
            <a:off x="383117" y="351831"/>
            <a:ext cx="490179" cy="318412"/>
            <a:chOff x="383117" y="351831"/>
            <a:chExt cx="490179" cy="318412"/>
          </a:xfrm>
        </p:grpSpPr>
        <p:sp>
          <p:nvSpPr>
            <p:cNvPr id="13" name="任意多边形: 形状 12"/>
            <p:cNvSpPr/>
            <p:nvPr/>
          </p:nvSpPr>
          <p:spPr>
            <a:xfrm>
              <a:off x="383117" y="351831"/>
              <a:ext cx="490179" cy="71298"/>
            </a:xfrm>
            <a:custGeom>
              <a:avLst/>
              <a:gdLst>
                <a:gd name="connsiteX0" fmla="*/ 454530 w 490179"/>
                <a:gd name="connsiteY0" fmla="*/ 0 h 71298"/>
                <a:gd name="connsiteX1" fmla="*/ 490179 w 490179"/>
                <a:gd name="connsiteY1" fmla="*/ 0 h 71298"/>
                <a:gd name="connsiteX2" fmla="*/ 490179 w 490179"/>
                <a:gd name="connsiteY2" fmla="*/ 71299 h 71298"/>
                <a:gd name="connsiteX3" fmla="*/ 454530 w 490179"/>
                <a:gd name="connsiteY3" fmla="*/ 71299 h 71298"/>
                <a:gd name="connsiteX4" fmla="*/ 35649 w 490179"/>
                <a:gd name="connsiteY4" fmla="*/ 71299 h 71298"/>
                <a:gd name="connsiteX5" fmla="*/ 0 w 490179"/>
                <a:gd name="connsiteY5" fmla="*/ 71299 h 71298"/>
                <a:gd name="connsiteX6" fmla="*/ 0 w 490179"/>
                <a:gd name="connsiteY6" fmla="*/ 0 h 71298"/>
                <a:gd name="connsiteX7" fmla="*/ 35649 w 490179"/>
                <a:gd name="connsiteY7" fmla="*/ 0 h 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179" h="71298">
                  <a:moveTo>
                    <a:pt x="454530" y="0"/>
                  </a:moveTo>
                  <a:cubicBezTo>
                    <a:pt x="474218" y="0"/>
                    <a:pt x="490179" y="0"/>
                    <a:pt x="490179" y="0"/>
                  </a:cubicBezTo>
                  <a:lnTo>
                    <a:pt x="490179" y="71299"/>
                  </a:lnTo>
                  <a:cubicBezTo>
                    <a:pt x="490179" y="71299"/>
                    <a:pt x="474218" y="71299"/>
                    <a:pt x="454530" y="71299"/>
                  </a:cubicBezTo>
                  <a:lnTo>
                    <a:pt x="35649" y="71299"/>
                  </a:lnTo>
                  <a:cubicBezTo>
                    <a:pt x="15961" y="71299"/>
                    <a:pt x="0" y="71299"/>
                    <a:pt x="0" y="71299"/>
                  </a:cubicBezTo>
                  <a:lnTo>
                    <a:pt x="0" y="0"/>
                  </a:lnTo>
                  <a:cubicBezTo>
                    <a:pt x="0" y="0"/>
                    <a:pt x="15961" y="0"/>
                    <a:pt x="35649" y="0"/>
                  </a:cubicBezTo>
                  <a:close/>
                </a:path>
              </a:pathLst>
            </a:custGeom>
            <a:solidFill>
              <a:schemeClr val="tx2"/>
            </a:solidFill>
            <a:ln w="4048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形状 13"/>
            <p:cNvSpPr/>
            <p:nvPr/>
          </p:nvSpPr>
          <p:spPr>
            <a:xfrm>
              <a:off x="383117" y="475388"/>
              <a:ext cx="490179" cy="71298"/>
            </a:xfrm>
            <a:custGeom>
              <a:avLst/>
              <a:gdLst>
                <a:gd name="connsiteX0" fmla="*/ 454530 w 490179"/>
                <a:gd name="connsiteY0" fmla="*/ 0 h 71298"/>
                <a:gd name="connsiteX1" fmla="*/ 490179 w 490179"/>
                <a:gd name="connsiteY1" fmla="*/ 0 h 71298"/>
                <a:gd name="connsiteX2" fmla="*/ 490179 w 490179"/>
                <a:gd name="connsiteY2" fmla="*/ 71299 h 71298"/>
                <a:gd name="connsiteX3" fmla="*/ 454530 w 490179"/>
                <a:gd name="connsiteY3" fmla="*/ 71299 h 71298"/>
                <a:gd name="connsiteX4" fmla="*/ 35649 w 490179"/>
                <a:gd name="connsiteY4" fmla="*/ 71299 h 71298"/>
                <a:gd name="connsiteX5" fmla="*/ 0 w 490179"/>
                <a:gd name="connsiteY5" fmla="*/ 71299 h 71298"/>
                <a:gd name="connsiteX6" fmla="*/ 0 w 490179"/>
                <a:gd name="connsiteY6" fmla="*/ 0 h 71298"/>
                <a:gd name="connsiteX7" fmla="*/ 35649 w 490179"/>
                <a:gd name="connsiteY7" fmla="*/ 0 h 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179" h="71298">
                  <a:moveTo>
                    <a:pt x="454530" y="0"/>
                  </a:moveTo>
                  <a:cubicBezTo>
                    <a:pt x="474218" y="0"/>
                    <a:pt x="490179" y="0"/>
                    <a:pt x="490179" y="0"/>
                  </a:cubicBezTo>
                  <a:lnTo>
                    <a:pt x="490179" y="71299"/>
                  </a:lnTo>
                  <a:cubicBezTo>
                    <a:pt x="490179" y="71299"/>
                    <a:pt x="474218" y="71299"/>
                    <a:pt x="454530" y="71299"/>
                  </a:cubicBezTo>
                  <a:lnTo>
                    <a:pt x="35649" y="71299"/>
                  </a:lnTo>
                  <a:cubicBezTo>
                    <a:pt x="15961" y="71299"/>
                    <a:pt x="0" y="71299"/>
                    <a:pt x="0" y="71299"/>
                  </a:cubicBezTo>
                  <a:lnTo>
                    <a:pt x="0" y="0"/>
                  </a:lnTo>
                  <a:cubicBezTo>
                    <a:pt x="0" y="0"/>
                    <a:pt x="15961" y="0"/>
                    <a:pt x="35649" y="0"/>
                  </a:cubicBezTo>
                  <a:close/>
                </a:path>
              </a:pathLst>
            </a:custGeom>
            <a:solidFill>
              <a:schemeClr val="tx2"/>
            </a:solidFill>
            <a:ln w="4048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形状 14"/>
            <p:cNvSpPr/>
            <p:nvPr/>
          </p:nvSpPr>
          <p:spPr>
            <a:xfrm>
              <a:off x="383117" y="598945"/>
              <a:ext cx="490179" cy="71298"/>
            </a:xfrm>
            <a:custGeom>
              <a:avLst/>
              <a:gdLst>
                <a:gd name="connsiteX0" fmla="*/ 454530 w 490179"/>
                <a:gd name="connsiteY0" fmla="*/ 0 h 71298"/>
                <a:gd name="connsiteX1" fmla="*/ 490179 w 490179"/>
                <a:gd name="connsiteY1" fmla="*/ 0 h 71298"/>
                <a:gd name="connsiteX2" fmla="*/ 490179 w 490179"/>
                <a:gd name="connsiteY2" fmla="*/ 71299 h 71298"/>
                <a:gd name="connsiteX3" fmla="*/ 454530 w 490179"/>
                <a:gd name="connsiteY3" fmla="*/ 71299 h 71298"/>
                <a:gd name="connsiteX4" fmla="*/ 35649 w 490179"/>
                <a:gd name="connsiteY4" fmla="*/ 71299 h 71298"/>
                <a:gd name="connsiteX5" fmla="*/ 0 w 490179"/>
                <a:gd name="connsiteY5" fmla="*/ 71299 h 71298"/>
                <a:gd name="connsiteX6" fmla="*/ 0 w 490179"/>
                <a:gd name="connsiteY6" fmla="*/ 0 h 71298"/>
                <a:gd name="connsiteX7" fmla="*/ 35649 w 490179"/>
                <a:gd name="connsiteY7" fmla="*/ 0 h 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179" h="71298">
                  <a:moveTo>
                    <a:pt x="454530" y="0"/>
                  </a:moveTo>
                  <a:cubicBezTo>
                    <a:pt x="474218" y="0"/>
                    <a:pt x="490179" y="0"/>
                    <a:pt x="490179" y="0"/>
                  </a:cubicBezTo>
                  <a:lnTo>
                    <a:pt x="490179" y="71299"/>
                  </a:lnTo>
                  <a:cubicBezTo>
                    <a:pt x="490179" y="71299"/>
                    <a:pt x="474218" y="71299"/>
                    <a:pt x="454530" y="71299"/>
                  </a:cubicBezTo>
                  <a:lnTo>
                    <a:pt x="35649" y="71299"/>
                  </a:lnTo>
                  <a:cubicBezTo>
                    <a:pt x="15961" y="71299"/>
                    <a:pt x="0" y="71299"/>
                    <a:pt x="0" y="71299"/>
                  </a:cubicBezTo>
                  <a:lnTo>
                    <a:pt x="0" y="0"/>
                  </a:lnTo>
                  <a:cubicBezTo>
                    <a:pt x="0" y="0"/>
                    <a:pt x="15961" y="0"/>
                    <a:pt x="35649" y="0"/>
                  </a:cubicBezTo>
                  <a:close/>
                </a:path>
              </a:pathLst>
            </a:custGeom>
            <a:solidFill>
              <a:schemeClr val="tx2"/>
            </a:solidFill>
            <a:ln w="4048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1"/>
          <p:cNvSpPr txBox="1"/>
          <p:nvPr/>
        </p:nvSpPr>
        <p:spPr>
          <a:xfrm>
            <a:off x="4935254" y="1847804"/>
            <a:ext cx="6767676" cy="1014730"/>
          </a:xfrm>
          <a:prstGeom prst="rect">
            <a:avLst/>
          </a:prstGeom>
          <a:noFill/>
        </p:spPr>
        <p:txBody>
          <a:bodyPr wrap="square" rtlCol="0" anchor="ctr" anchorCtr="0">
            <a:normAutofit fontScale="7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r>
              <a:rPr lang="zh-CN" altLang="en-US" sz="6000" b="1">
                <a:latin typeface="微软雅黑" panose="020B0503020204020204" pitchFamily="34" charset="-122"/>
                <a:ea typeface="微软雅黑" panose="020B0503020204020204" pitchFamily="34" charset="-122"/>
                <a:cs typeface="思源黑体 CN Heavy" panose="020B0A00000000000000" charset="-122"/>
                <a:sym typeface="+mn-ea"/>
              </a:rPr>
              <a:t>辅助</a:t>
            </a:r>
            <a:r>
              <a:rPr lang="en-US" altLang="zh-CN" sz="6000" b="1">
                <a:latin typeface="微软雅黑" panose="020B0503020204020204" pitchFamily="34" charset="-122"/>
                <a:ea typeface="微软雅黑" panose="020B0503020204020204" pitchFamily="34" charset="-122"/>
                <a:cs typeface="思源黑体 CN Heavy" panose="020B0A00000000000000" charset="-122"/>
                <a:sym typeface="+mn-ea"/>
              </a:rPr>
              <a:t>医疗机器人项目介绍</a:t>
            </a:r>
            <a:endParaRPr lang="en-US" altLang="zh-CN" sz="6000" b="1">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17" name="Text2"/>
          <p:cNvSpPr txBox="1"/>
          <p:nvPr>
            <p:custDataLst>
              <p:tags r:id="rId2"/>
            </p:custDataLst>
          </p:nvPr>
        </p:nvSpPr>
        <p:spPr>
          <a:xfrm>
            <a:off x="4935254" y="2921635"/>
            <a:ext cx="6767676" cy="1014730"/>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微软雅黑" panose="020B0503020204020204" pitchFamily="34" charset="-122"/>
                <a:ea typeface="微软雅黑" panose="020B0503020204020204" pitchFamily="34" charset="-122"/>
              </a:rPr>
              <a:t>Introduction to the Intelligent Medical Robot Project</a:t>
            </a:r>
            <a:endParaRPr lang="en-US" sz="1400">
              <a:latin typeface="微软雅黑" panose="020B0503020204020204" pitchFamily="34" charset="-122"/>
              <a:ea typeface="微软雅黑" panose="020B0503020204020204" pitchFamily="34" charset="-122"/>
            </a:endParaRPr>
          </a:p>
        </p:txBody>
      </p:sp>
      <p:sp>
        <p:nvSpPr>
          <p:cNvPr id="19" name="矩形 18"/>
          <p:cNvSpPr/>
          <p:nvPr/>
        </p:nvSpPr>
        <p:spPr>
          <a:xfrm>
            <a:off x="12045244" y="1982571"/>
            <a:ext cx="146756" cy="767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320046"/>
                </a:solidFill>
                <a:latin typeface="等线" panose="02010600030101010101" charset="-122"/>
                <a:ea typeface="+mn-ea"/>
                <a:cs typeface="+mn-cs"/>
              </a:defRPr>
            </a:lvl1pPr>
            <a:lvl2pPr marL="457200" algn="l" defTabSz="914400" rtl="0" eaLnBrk="1" latinLnBrk="0" hangingPunct="1">
              <a:defRPr sz="1800" kern="1200">
                <a:solidFill>
                  <a:srgbClr val="320046"/>
                </a:solidFill>
                <a:latin typeface="等线" panose="02010600030101010101" charset="-122"/>
                <a:ea typeface="+mn-ea"/>
                <a:cs typeface="+mn-cs"/>
              </a:defRPr>
            </a:lvl2pPr>
            <a:lvl3pPr marL="914400" algn="l" defTabSz="914400" rtl="0" eaLnBrk="1" latinLnBrk="0" hangingPunct="1">
              <a:defRPr sz="1800" kern="1200">
                <a:solidFill>
                  <a:srgbClr val="320046"/>
                </a:solidFill>
                <a:latin typeface="等线" panose="02010600030101010101" charset="-122"/>
                <a:ea typeface="+mn-ea"/>
                <a:cs typeface="+mn-cs"/>
              </a:defRPr>
            </a:lvl3pPr>
            <a:lvl4pPr marL="1371600" algn="l" defTabSz="914400" rtl="0" eaLnBrk="1" latinLnBrk="0" hangingPunct="1">
              <a:defRPr sz="1800" kern="1200">
                <a:solidFill>
                  <a:srgbClr val="320046"/>
                </a:solidFill>
                <a:latin typeface="等线" panose="02010600030101010101" charset="-122"/>
                <a:ea typeface="+mn-ea"/>
                <a:cs typeface="+mn-cs"/>
              </a:defRPr>
            </a:lvl4pPr>
            <a:lvl5pPr marL="1828800" algn="l" defTabSz="914400" rtl="0" eaLnBrk="1" latinLnBrk="0" hangingPunct="1">
              <a:defRPr sz="1800" kern="1200">
                <a:solidFill>
                  <a:srgbClr val="320046"/>
                </a:solidFill>
                <a:latin typeface="等线" panose="02010600030101010101" charset="-122"/>
                <a:ea typeface="+mn-ea"/>
                <a:cs typeface="+mn-cs"/>
              </a:defRPr>
            </a:lvl5pPr>
            <a:lvl6pPr marL="2286000" algn="l" defTabSz="914400" rtl="0" eaLnBrk="1" latinLnBrk="0" hangingPunct="1">
              <a:defRPr sz="1800" kern="1200">
                <a:solidFill>
                  <a:srgbClr val="320046"/>
                </a:solidFill>
                <a:latin typeface="等线" panose="02010600030101010101" charset="-122"/>
                <a:ea typeface="+mn-ea"/>
                <a:cs typeface="+mn-cs"/>
              </a:defRPr>
            </a:lvl6pPr>
            <a:lvl7pPr marL="2743200" algn="l" defTabSz="914400" rtl="0" eaLnBrk="1" latinLnBrk="0" hangingPunct="1">
              <a:defRPr sz="1800" kern="1200">
                <a:solidFill>
                  <a:srgbClr val="320046"/>
                </a:solidFill>
                <a:latin typeface="等线" panose="02010600030101010101" charset="-122"/>
                <a:ea typeface="+mn-ea"/>
                <a:cs typeface="+mn-cs"/>
              </a:defRPr>
            </a:lvl7pPr>
            <a:lvl8pPr marL="3200400" algn="l" defTabSz="914400" rtl="0" eaLnBrk="1" latinLnBrk="0" hangingPunct="1">
              <a:defRPr sz="1800" kern="1200">
                <a:solidFill>
                  <a:srgbClr val="320046"/>
                </a:solidFill>
                <a:latin typeface="等线" panose="02010600030101010101" charset="-122"/>
                <a:ea typeface="+mn-ea"/>
                <a:cs typeface="+mn-cs"/>
              </a:defRPr>
            </a:lvl8pPr>
            <a:lvl9pPr marL="3657600" algn="l" defTabSz="914400" rtl="0" eaLnBrk="1" latinLnBrk="0" hangingPunct="1">
              <a:defRPr sz="1800" kern="1200">
                <a:solidFill>
                  <a:srgbClr val="320046"/>
                </a:solidFill>
                <a:latin typeface="等线" panose="02010600030101010101" charset="-122"/>
                <a:ea typeface="+mn-ea"/>
                <a:cs typeface="+mn-cs"/>
              </a:defRPr>
            </a:lvl9pPr>
          </a:lstStyle>
          <a:p>
            <a:pPr algn="ctr"/>
            <a:endParaRPr lang="zh-CN" altLang="en-US"/>
          </a:p>
        </p:txBody>
      </p:sp>
      <p:sp>
        <p:nvSpPr>
          <p:cNvPr id="2" name="Text3"/>
          <p:cNvSpPr txBox="1"/>
          <p:nvPr/>
        </p:nvSpPr>
        <p:spPr>
          <a:xfrm>
            <a:off x="6853015" y="4324462"/>
            <a:ext cx="4849915" cy="387985"/>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a:latin typeface="思源黑体 CN Regular" panose="020B0500000000000000" pitchFamily="34" charset="-122"/>
                <a:ea typeface="思源黑体 CN Regular" panose="020B0500000000000000" pitchFamily="34" charset="-122"/>
              </a:rPr>
              <a:t>汇报小组：第一</a:t>
            </a:r>
            <a:r>
              <a:rPr lang="zh-CN" altLang="en-US" sz="1600">
                <a:latin typeface="思源黑体 CN Regular" panose="020B0500000000000000" pitchFamily="34" charset="-122"/>
                <a:ea typeface="思源黑体 CN Regular" panose="020B0500000000000000" pitchFamily="34" charset="-122"/>
              </a:rPr>
              <a:t>组</a:t>
            </a:r>
            <a:endParaRPr lang="zh-CN" altLang="en-US" sz="1600">
              <a:latin typeface="思源黑体 CN Regular" panose="020B0500000000000000" pitchFamily="34" charset="-122"/>
              <a:ea typeface="思源黑体 CN Regular" panose="020B0500000000000000" pitchFamily="34" charset="-122"/>
            </a:endParaRPr>
          </a:p>
        </p:txBody>
      </p:sp>
      <p:sp>
        <p:nvSpPr>
          <p:cNvPr id="3" name="Text4"/>
          <p:cNvSpPr txBox="1"/>
          <p:nvPr/>
        </p:nvSpPr>
        <p:spPr>
          <a:xfrm>
            <a:off x="6684421" y="4704084"/>
            <a:ext cx="5018509" cy="387985"/>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a:uFillTx/>
                <a:latin typeface="思源黑体 CN Regular" panose="020B0500000000000000" pitchFamily="34" charset="-122"/>
                <a:ea typeface="思源黑体 CN Regular" panose="020B0500000000000000" pitchFamily="34" charset="-122"/>
              </a:rPr>
              <a:t>汇报成员：第一小组全体</a:t>
            </a:r>
            <a:r>
              <a:rPr lang="zh-CN" altLang="en-US" sz="1600">
                <a:uFillTx/>
                <a:latin typeface="思源黑体 CN Regular" panose="020B0500000000000000" pitchFamily="34" charset="-122"/>
                <a:ea typeface="思源黑体 CN Regular" panose="020B0500000000000000" pitchFamily="34" charset="-122"/>
              </a:rPr>
              <a:t>成员</a:t>
            </a:r>
            <a:endParaRPr lang="zh-CN" altLang="en-US" sz="1600">
              <a:uFillTx/>
              <a:latin typeface="思源黑体 CN Regular" panose="020B0500000000000000" pitchFamily="34" charset="-122"/>
              <a:ea typeface="思源黑体 CN Regular" panose="020B0500000000000000"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 name="矩形 4"/>
          <p:cNvSpPr/>
          <p:nvPr>
            <p:custDataLst>
              <p:tags r:id="rId1"/>
            </p:custDataLst>
          </p:nvPr>
        </p:nvSpPr>
        <p:spPr>
          <a:xfrm>
            <a:off x="0"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3"/>
          <p:cNvSpPr/>
          <p:nvPr>
            <p:custDataLst>
              <p:tags r:id="rId2"/>
            </p:custDataLst>
          </p:nvPr>
        </p:nvSpPr>
        <p:spPr>
          <a:xfrm>
            <a:off x="11984736"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对角圆角矩形 1"/>
          <p:cNvSpPr/>
          <p:nvPr/>
        </p:nvSpPr>
        <p:spPr>
          <a:xfrm>
            <a:off x="119380" y="404495"/>
            <a:ext cx="3816350" cy="86423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4400"/>
              <a:t>命名实体识别</a:t>
            </a:r>
            <a:endParaRPr lang="zh-CN" altLang="en-US" sz="4400"/>
          </a:p>
        </p:txBody>
      </p:sp>
      <p:pic>
        <p:nvPicPr>
          <p:cNvPr id="4" name="图片 3" descr="命名1"/>
          <p:cNvPicPr>
            <a:picLocks noChangeAspect="1"/>
          </p:cNvPicPr>
          <p:nvPr/>
        </p:nvPicPr>
        <p:blipFill>
          <a:blip r:embed="rId3"/>
          <a:stretch>
            <a:fillRect/>
          </a:stretch>
        </p:blipFill>
        <p:spPr>
          <a:xfrm>
            <a:off x="207010" y="1484630"/>
            <a:ext cx="5972175" cy="4143375"/>
          </a:xfrm>
          <a:prstGeom prst="rect">
            <a:avLst/>
          </a:prstGeom>
        </p:spPr>
      </p:pic>
      <p:sp>
        <p:nvSpPr>
          <p:cNvPr id="6" name="圆角矩形标注 5"/>
          <p:cNvSpPr/>
          <p:nvPr/>
        </p:nvSpPr>
        <p:spPr>
          <a:xfrm>
            <a:off x="6240145" y="1557020"/>
            <a:ext cx="4896485" cy="2232660"/>
          </a:xfrm>
          <a:prstGeom prst="wedgeRoundRectCallout">
            <a:avLst>
              <a:gd name="adj1" fmla="val 4804"/>
              <a:gd name="adj2" fmla="val 80489"/>
              <a:gd name="adj3" fmla="val 16667"/>
            </a:avLst>
          </a:prstGeom>
          <a:gradFill>
            <a:gsLst>
              <a:gs pos="0">
                <a:srgbClr val="FBFB11"/>
              </a:gs>
              <a:gs pos="100000">
                <a:srgbClr val="838309"/>
              </a:gs>
            </a:gsLst>
            <a:lin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800">
                <a:solidFill>
                  <a:schemeClr val="tx1"/>
                </a:solidFill>
                <a:sym typeface="+mn-ea"/>
              </a:rPr>
              <a:t>我们这里采用的是</a:t>
            </a:r>
            <a:r>
              <a:rPr lang="en-US" altLang="zh-CN" sz="2800">
                <a:solidFill>
                  <a:schemeClr val="tx1"/>
                </a:solidFill>
                <a:sym typeface="+mn-ea"/>
              </a:rPr>
              <a:t>BERT+BiLSTM+CRF</a:t>
            </a:r>
            <a:r>
              <a:rPr lang="zh-CN" altLang="en-US" sz="2800">
                <a:solidFill>
                  <a:schemeClr val="tx1"/>
                </a:solidFill>
                <a:sym typeface="+mn-ea"/>
              </a:rPr>
              <a:t>模型来实现这个功能，我们模型的准确率高达</a:t>
            </a:r>
            <a:r>
              <a:rPr lang="en-US" altLang="zh-CN" sz="2800">
                <a:solidFill>
                  <a:schemeClr val="tx1"/>
                </a:solidFill>
                <a:sym typeface="+mn-ea"/>
              </a:rPr>
              <a:t>95%</a:t>
            </a:r>
            <a:r>
              <a:rPr lang="zh-CN" altLang="en-US" sz="2800">
                <a:solidFill>
                  <a:schemeClr val="tx1"/>
                </a:solidFill>
                <a:sym typeface="+mn-ea"/>
              </a:rPr>
              <a:t>，</a:t>
            </a:r>
            <a:r>
              <a:rPr lang="en-US" altLang="zh-CN" sz="2800">
                <a:solidFill>
                  <a:schemeClr val="tx1"/>
                </a:solidFill>
                <a:sym typeface="+mn-ea"/>
              </a:rPr>
              <a:t>f1</a:t>
            </a:r>
            <a:r>
              <a:rPr lang="zh-CN" altLang="en-US" sz="2800">
                <a:solidFill>
                  <a:schemeClr val="tx1"/>
                </a:solidFill>
                <a:sym typeface="+mn-ea"/>
              </a:rPr>
              <a:t>值达到</a:t>
            </a:r>
            <a:r>
              <a:rPr lang="en-US" altLang="zh-CN" sz="2800">
                <a:solidFill>
                  <a:schemeClr val="tx1"/>
                </a:solidFill>
                <a:sym typeface="+mn-ea"/>
              </a:rPr>
              <a:t>0.94</a:t>
            </a:r>
            <a:endParaRPr lang="en-US" altLang="zh-CN" sz="2800">
              <a:solidFill>
                <a:schemeClr val="tx1"/>
              </a:solidFill>
            </a:endParaRPr>
          </a:p>
          <a:p>
            <a:pPr algn="ctr"/>
            <a:endParaRPr lang="en-US" altLang="zh-CN" sz="2800">
              <a:solidFill>
                <a:schemeClr val="tx1"/>
              </a:solidFill>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矩形 3"/>
          <p:cNvSpPr/>
          <p:nvPr>
            <p:custDataLst>
              <p:tags r:id="rId1"/>
            </p:custDataLst>
          </p:nvPr>
        </p:nvSpPr>
        <p:spPr>
          <a:xfrm>
            <a:off x="0"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矩形 4"/>
          <p:cNvSpPr/>
          <p:nvPr>
            <p:custDataLst>
              <p:tags r:id="rId2"/>
            </p:custDataLst>
          </p:nvPr>
        </p:nvSpPr>
        <p:spPr>
          <a:xfrm>
            <a:off x="11984736"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custDataLst>
              <p:tags r:id="rId3"/>
            </p:custDataLst>
          </p:nvPr>
        </p:nvPicPr>
        <p:blipFill>
          <a:blip r:embed="rId4"/>
          <a:stretch>
            <a:fillRect/>
          </a:stretch>
        </p:blipFill>
        <p:spPr>
          <a:xfrm>
            <a:off x="983615" y="1268730"/>
            <a:ext cx="4124325" cy="4479290"/>
          </a:xfrm>
          <a:prstGeom prst="rect">
            <a:avLst/>
          </a:prstGeom>
        </p:spPr>
      </p:pic>
      <p:sp>
        <p:nvSpPr>
          <p:cNvPr id="3" name="对角圆角矩形 2"/>
          <p:cNvSpPr/>
          <p:nvPr/>
        </p:nvSpPr>
        <p:spPr>
          <a:xfrm>
            <a:off x="407035" y="244475"/>
            <a:ext cx="3312160" cy="7918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4000"/>
              <a:t>命名实体审核</a:t>
            </a:r>
            <a:endParaRPr lang="zh-CN" altLang="en-US" sz="4000"/>
          </a:p>
        </p:txBody>
      </p:sp>
      <p:sp>
        <p:nvSpPr>
          <p:cNvPr id="6" name="圆角矩形标注 5"/>
          <p:cNvSpPr/>
          <p:nvPr>
            <p:custDataLst>
              <p:tags r:id="rId5"/>
            </p:custDataLst>
          </p:nvPr>
        </p:nvSpPr>
        <p:spPr>
          <a:xfrm>
            <a:off x="5807710" y="1412875"/>
            <a:ext cx="4896485" cy="2232660"/>
          </a:xfrm>
          <a:prstGeom prst="wedgeRoundRectCallout">
            <a:avLst>
              <a:gd name="adj1" fmla="val 4804"/>
              <a:gd name="adj2" fmla="val 80489"/>
              <a:gd name="adj3" fmla="val 16667"/>
            </a:avLst>
          </a:prstGeom>
          <a:gradFill>
            <a:gsLst>
              <a:gs pos="0">
                <a:srgbClr val="FBFB11"/>
              </a:gs>
              <a:gs pos="100000">
                <a:srgbClr val="838309"/>
              </a:gs>
            </a:gsLst>
            <a:lin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800">
                <a:solidFill>
                  <a:schemeClr val="tx1"/>
                </a:solidFill>
                <a:sym typeface="+mn-ea"/>
              </a:rPr>
              <a:t>我们这里采用的是</a:t>
            </a:r>
            <a:r>
              <a:rPr lang="en-US" altLang="zh-CN" sz="2800">
                <a:solidFill>
                  <a:schemeClr val="tx1"/>
                </a:solidFill>
                <a:sym typeface="+mn-ea"/>
              </a:rPr>
              <a:t>BERT+RNN</a:t>
            </a:r>
            <a:r>
              <a:rPr lang="zh-CN" altLang="en-US" sz="2800">
                <a:solidFill>
                  <a:schemeClr val="tx1"/>
                </a:solidFill>
                <a:sym typeface="+mn-ea"/>
              </a:rPr>
              <a:t>的模型去实现，我们的准确率高达</a:t>
            </a:r>
            <a:r>
              <a:rPr lang="en-US" altLang="zh-CN" sz="2800">
                <a:solidFill>
                  <a:schemeClr val="tx1"/>
                </a:solidFill>
                <a:sym typeface="+mn-ea"/>
              </a:rPr>
              <a:t>97%</a:t>
            </a:r>
            <a:r>
              <a:rPr lang="zh-CN" altLang="en-US" sz="2800">
                <a:solidFill>
                  <a:schemeClr val="tx1"/>
                </a:solidFill>
                <a:sym typeface="+mn-ea"/>
              </a:rPr>
              <a:t>，</a:t>
            </a:r>
            <a:r>
              <a:rPr lang="en-US" altLang="zh-CN" sz="2800">
                <a:solidFill>
                  <a:schemeClr val="tx1"/>
                </a:solidFill>
                <a:sym typeface="+mn-ea"/>
              </a:rPr>
              <a:t>f1</a:t>
            </a:r>
            <a:r>
              <a:rPr lang="zh-CN" altLang="en-US" sz="2800">
                <a:solidFill>
                  <a:schemeClr val="tx1"/>
                </a:solidFill>
                <a:sym typeface="+mn-ea"/>
              </a:rPr>
              <a:t>值达到</a:t>
            </a:r>
            <a:r>
              <a:rPr lang="en-US" altLang="zh-CN" sz="2800">
                <a:solidFill>
                  <a:schemeClr val="tx1"/>
                </a:solidFill>
                <a:sym typeface="+mn-ea"/>
              </a:rPr>
              <a:t>0.94</a:t>
            </a:r>
            <a:endParaRPr lang="en-US" altLang="zh-CN" sz="2800">
              <a:solidFill>
                <a:schemeClr val="tx1"/>
              </a:solidFill>
            </a:endParaRPr>
          </a:p>
          <a:p>
            <a:pPr algn="ctr"/>
            <a:endParaRPr lang="en-US" altLang="zh-CN" sz="2800">
              <a:solidFill>
                <a:schemeClr val="tx1"/>
              </a:solidFill>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 name="矩形 4"/>
          <p:cNvSpPr/>
          <p:nvPr>
            <p:custDataLst>
              <p:tags r:id="rId1"/>
            </p:custDataLst>
          </p:nvPr>
        </p:nvSpPr>
        <p:spPr>
          <a:xfrm>
            <a:off x="0"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3"/>
          <p:cNvSpPr/>
          <p:nvPr>
            <p:custDataLst>
              <p:tags r:id="rId2"/>
            </p:custDataLst>
          </p:nvPr>
        </p:nvSpPr>
        <p:spPr>
          <a:xfrm>
            <a:off x="11984736"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对角圆角矩形 2"/>
          <p:cNvSpPr/>
          <p:nvPr>
            <p:custDataLst>
              <p:tags r:id="rId3"/>
            </p:custDataLst>
          </p:nvPr>
        </p:nvSpPr>
        <p:spPr>
          <a:xfrm>
            <a:off x="263525" y="122555"/>
            <a:ext cx="3312160" cy="7918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800"/>
              <a:t>句子主题相关模型</a:t>
            </a:r>
            <a:endParaRPr lang="zh-CN" altLang="en-US" sz="2800"/>
          </a:p>
        </p:txBody>
      </p:sp>
      <p:pic>
        <p:nvPicPr>
          <p:cNvPr id="2" name="图片 1"/>
          <p:cNvPicPr>
            <a:picLocks noChangeAspect="1"/>
          </p:cNvPicPr>
          <p:nvPr>
            <p:custDataLst>
              <p:tags r:id="rId4"/>
            </p:custDataLst>
          </p:nvPr>
        </p:nvPicPr>
        <p:blipFill>
          <a:blip r:embed="rId5"/>
          <a:stretch>
            <a:fillRect/>
          </a:stretch>
        </p:blipFill>
        <p:spPr>
          <a:xfrm>
            <a:off x="911225" y="1253490"/>
            <a:ext cx="3276600" cy="4351020"/>
          </a:xfrm>
          <a:prstGeom prst="rect">
            <a:avLst/>
          </a:prstGeom>
        </p:spPr>
      </p:pic>
      <p:sp>
        <p:nvSpPr>
          <p:cNvPr id="6" name="圆角矩形标注 5"/>
          <p:cNvSpPr/>
          <p:nvPr>
            <p:custDataLst>
              <p:tags r:id="rId6"/>
            </p:custDataLst>
          </p:nvPr>
        </p:nvSpPr>
        <p:spPr>
          <a:xfrm>
            <a:off x="5375910" y="1845310"/>
            <a:ext cx="4896485" cy="2232660"/>
          </a:xfrm>
          <a:prstGeom prst="wedgeRoundRectCallout">
            <a:avLst>
              <a:gd name="adj1" fmla="val 4804"/>
              <a:gd name="adj2" fmla="val 80489"/>
              <a:gd name="adj3" fmla="val 16667"/>
            </a:avLst>
          </a:prstGeom>
          <a:gradFill>
            <a:gsLst>
              <a:gs pos="0">
                <a:srgbClr val="FBFB11"/>
              </a:gs>
              <a:gs pos="100000">
                <a:srgbClr val="838309"/>
              </a:gs>
            </a:gsLst>
            <a:lin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800">
                <a:solidFill>
                  <a:schemeClr val="tx1"/>
                </a:solidFill>
                <a:sym typeface="+mn-ea"/>
              </a:rPr>
              <a:t>我们利用</a:t>
            </a:r>
            <a:r>
              <a:rPr lang="en-US" altLang="zh-CN" sz="2800">
                <a:solidFill>
                  <a:schemeClr val="tx1"/>
                </a:solidFill>
                <a:sym typeface="+mn-ea"/>
              </a:rPr>
              <a:t>BERT+</a:t>
            </a:r>
            <a:r>
              <a:rPr lang="zh-CN" altLang="en-US" sz="2800">
                <a:solidFill>
                  <a:schemeClr val="tx1"/>
                </a:solidFill>
                <a:sym typeface="+mn-ea"/>
              </a:rPr>
              <a:t>线性层来实现判断两个句子是否相关。</a:t>
            </a:r>
            <a:endParaRPr lang="en-US" altLang="zh-CN" sz="2800">
              <a:solidFill>
                <a:schemeClr val="tx1"/>
              </a:solidFill>
            </a:endParaRPr>
          </a:p>
          <a:p>
            <a:pPr algn="ctr"/>
            <a:endParaRPr lang="en-US" altLang="zh-CN" sz="2800">
              <a:solidFill>
                <a:schemeClr val="tx1"/>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矩形 3"/>
          <p:cNvSpPr/>
          <p:nvPr>
            <p:custDataLst>
              <p:tags r:id="rId1"/>
            </p:custDataLst>
          </p:nvPr>
        </p:nvSpPr>
        <p:spPr>
          <a:xfrm>
            <a:off x="0"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矩形 4"/>
          <p:cNvSpPr/>
          <p:nvPr>
            <p:custDataLst>
              <p:tags r:id="rId2"/>
            </p:custDataLst>
          </p:nvPr>
        </p:nvSpPr>
        <p:spPr>
          <a:xfrm>
            <a:off x="11984736"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对角圆角矩形 2"/>
          <p:cNvSpPr/>
          <p:nvPr>
            <p:custDataLst>
              <p:tags r:id="rId3"/>
            </p:custDataLst>
          </p:nvPr>
        </p:nvSpPr>
        <p:spPr>
          <a:xfrm>
            <a:off x="263525" y="122555"/>
            <a:ext cx="3312160" cy="7918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4800"/>
              <a:t>知识融合</a:t>
            </a:r>
            <a:endParaRPr lang="zh-CN" altLang="en-US" sz="4800"/>
          </a:p>
        </p:txBody>
      </p:sp>
      <p:pic>
        <p:nvPicPr>
          <p:cNvPr id="7" name="图片 6"/>
          <p:cNvPicPr>
            <a:picLocks noChangeAspect="1"/>
          </p:cNvPicPr>
          <p:nvPr>
            <p:custDataLst>
              <p:tags r:id="rId4"/>
            </p:custDataLst>
          </p:nvPr>
        </p:nvPicPr>
        <p:blipFill>
          <a:blip r:embed="rId5"/>
          <a:stretch>
            <a:fillRect/>
          </a:stretch>
        </p:blipFill>
        <p:spPr>
          <a:xfrm>
            <a:off x="46990" y="1268730"/>
            <a:ext cx="8747125" cy="2887980"/>
          </a:xfrm>
          <a:prstGeom prst="rect">
            <a:avLst/>
          </a:prstGeom>
        </p:spPr>
      </p:pic>
      <p:sp>
        <p:nvSpPr>
          <p:cNvPr id="2" name="椭圆形标注 1"/>
          <p:cNvSpPr/>
          <p:nvPr/>
        </p:nvSpPr>
        <p:spPr>
          <a:xfrm>
            <a:off x="8672830" y="260985"/>
            <a:ext cx="3312160" cy="1800225"/>
          </a:xfrm>
          <a:prstGeom prst="wedgeEllipseCallout">
            <a:avLst>
              <a:gd name="adj1" fmla="val -45072"/>
              <a:gd name="adj2" fmla="val 80758"/>
            </a:avLst>
          </a:prstGeom>
          <a:gradFill>
            <a:gsLst>
              <a:gs pos="0">
                <a:srgbClr val="FECF40"/>
              </a:gs>
              <a:gs pos="100000">
                <a:srgbClr val="846C21"/>
              </a:gs>
            </a:gsLst>
            <a:lin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800"/>
              <a:t>我们用的是</a:t>
            </a:r>
            <a:r>
              <a:rPr lang="en-US" altLang="zh-CN" sz="2800"/>
              <a:t>simcse</a:t>
            </a:r>
            <a:r>
              <a:rPr lang="zh-CN" altLang="en-US" sz="2800"/>
              <a:t>进行实现</a:t>
            </a:r>
            <a:endParaRPr lang="zh-CN" altLang="en-US" sz="2800"/>
          </a:p>
        </p:txBody>
      </p:sp>
      <p:sp>
        <p:nvSpPr>
          <p:cNvPr id="4" name="文本框 3"/>
          <p:cNvSpPr txBox="1"/>
          <p:nvPr/>
        </p:nvSpPr>
        <p:spPr>
          <a:xfrm>
            <a:off x="623570" y="4509135"/>
            <a:ext cx="11254105" cy="1191895"/>
          </a:xfrm>
          <a:prstGeom prst="rect">
            <a:avLst/>
          </a:prstGeom>
          <a:noFill/>
        </p:spPr>
        <p:txBody>
          <a:bodyPr wrap="square" rtlCol="0">
            <a:noAutofit/>
            <a:scene3d>
              <a:camera prst="orthographicFront"/>
              <a:lightRig rig="threePt" dir="t"/>
            </a:scene3d>
          </a:bodyPr>
          <a:p>
            <a:r>
              <a:rPr lang="zh-CN" altLang="en-US" sz="48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论文链接：</a:t>
            </a:r>
            <a:r>
              <a:rPr lang="zh-CN" altLang="en-US" sz="4800">
                <a:solidFill>
                  <a:schemeClr val="accent1"/>
                </a:solidFill>
                <a:effectLst>
                  <a:outerShdw blurRad="38100" dist="25400" dir="5400000" algn="ctr" rotWithShape="0">
                    <a:srgbClr val="6E747A">
                      <a:alpha val="43000"/>
                    </a:srgbClr>
                  </a:outerShdw>
                </a:effectLst>
                <a:sym typeface="+mn-ea"/>
              </a:rPr>
              <a:t>https://readpaper.com/paper/3156636935</a:t>
            </a:r>
            <a:endParaRPr lang="zh-CN" altLang="en-US" sz="4800">
              <a:solidFill>
                <a:schemeClr val="accent1"/>
              </a:solidFill>
              <a:effectLst>
                <a:outerShdw blurRad="38100" dist="25400" dir="5400000" algn="ctr" rotWithShape="0">
                  <a:srgbClr val="6E747A">
                    <a:alpha val="43000"/>
                  </a:srgbClr>
                </a:outerShdw>
              </a:effectLst>
            </a:endParaRPr>
          </a:p>
          <a:p>
            <a:endParaRPr lang="zh-CN" altLang="en-US" sz="48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0" y="0"/>
            <a:ext cx="12192000" cy="6858001"/>
          </a:xfrm>
          <a:prstGeom prst="rect">
            <a:avLst/>
          </a:prstGeom>
          <a:gradFill>
            <a:gsLst>
              <a:gs pos="1000">
                <a:schemeClr val="accent1">
                  <a:lumMod val="75000"/>
                  <a:lumOff val="25000"/>
                </a:schemeClr>
              </a:gs>
              <a:gs pos="48000">
                <a:schemeClr val="accent1">
                  <a:lumMod val="53000"/>
                  <a:lumOff val="47000"/>
                </a:schemeClr>
              </a:gs>
              <a:gs pos="100000">
                <a:schemeClr val="accent6">
                  <a:lumMod val="55000"/>
                  <a:lumOff val="4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9" name="爆炸形 1 8"/>
          <p:cNvSpPr/>
          <p:nvPr/>
        </p:nvSpPr>
        <p:spPr>
          <a:xfrm rot="8112250">
            <a:off x="9045129" y="-552063"/>
            <a:ext cx="4958426" cy="4958426"/>
          </a:xfrm>
          <a:prstGeom prst="irregularSeal1">
            <a:avLst/>
          </a:prstGeom>
          <a:gradFill>
            <a:gsLst>
              <a:gs pos="80000">
                <a:schemeClr val="accent6">
                  <a:lumMod val="75000"/>
                </a:schemeClr>
              </a:gs>
              <a:gs pos="48000">
                <a:schemeClr val="accent6"/>
              </a:gs>
              <a:gs pos="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8" name="爆炸形 1 7"/>
          <p:cNvSpPr/>
          <p:nvPr/>
        </p:nvSpPr>
        <p:spPr>
          <a:xfrm rot="11310583">
            <a:off x="7612542" y="5081525"/>
            <a:ext cx="2096707" cy="2096707"/>
          </a:xfrm>
          <a:prstGeom prst="irregularSeal1">
            <a:avLst/>
          </a:prstGeom>
          <a:gradFill>
            <a:gsLst>
              <a:gs pos="100000">
                <a:schemeClr val="accent5">
                  <a:lumMod val="75000"/>
                </a:schemeClr>
              </a:gs>
              <a:gs pos="0">
                <a:schemeClr val="accent6"/>
              </a:gs>
              <a:gs pos="1800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7" name="爆炸形 1 6"/>
          <p:cNvSpPr/>
          <p:nvPr/>
        </p:nvSpPr>
        <p:spPr>
          <a:xfrm rot="525595">
            <a:off x="-1297841" y="75274"/>
            <a:ext cx="10659765" cy="10659765"/>
          </a:xfrm>
          <a:prstGeom prst="irregularSeal1">
            <a:avLst/>
          </a:prstGeom>
          <a:gradFill>
            <a:gsLst>
              <a:gs pos="0">
                <a:schemeClr val="accent6">
                  <a:lumMod val="75000"/>
                </a:schemeClr>
              </a:gs>
              <a:gs pos="61000">
                <a:schemeClr val="accent6"/>
              </a:gs>
              <a:gs pos="100000">
                <a:schemeClr val="accent6">
                  <a:lumMod val="60000"/>
                  <a:lumOff val="40000"/>
                </a:schemeClr>
              </a:gs>
            </a:gsLst>
            <a:lin ang="13200000" scaled="0"/>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6" name="爆炸形 1 5"/>
          <p:cNvSpPr/>
          <p:nvPr/>
        </p:nvSpPr>
        <p:spPr>
          <a:xfrm rot="8112250">
            <a:off x="-1232897" y="-1654750"/>
            <a:ext cx="4528701" cy="4528701"/>
          </a:xfrm>
          <a:prstGeom prst="irregularSeal1">
            <a:avLst/>
          </a:prstGeom>
          <a:gradFill>
            <a:gsLst>
              <a:gs pos="0">
                <a:schemeClr val="accent6">
                  <a:lumMod val="75000"/>
                </a:schemeClr>
              </a:gs>
              <a:gs pos="61000">
                <a:schemeClr val="accent6"/>
              </a:gs>
              <a:gs pos="10000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5" name="Shape1"/>
          <p:cNvSpPr/>
          <p:nvPr/>
        </p:nvSpPr>
        <p:spPr>
          <a:xfrm>
            <a:off x="667657" y="609600"/>
            <a:ext cx="10856685" cy="5617029"/>
          </a:xfrm>
          <a:prstGeom prst="roundRect">
            <a:avLst>
              <a:gd name="adj" fmla="val 7929"/>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10" name="六角星 9"/>
          <p:cNvSpPr/>
          <p:nvPr/>
        </p:nvSpPr>
        <p:spPr>
          <a:xfrm rot="6154403">
            <a:off x="3900752" y="923866"/>
            <a:ext cx="4760677" cy="4760677"/>
          </a:xfrm>
          <a:prstGeom prst="star6">
            <a:avLst>
              <a:gd name="adj" fmla="val 24702"/>
              <a:gd name="hf" fmla="val 115470"/>
            </a:avLst>
          </a:prstGeom>
          <a:gradFill>
            <a:gsLst>
              <a:gs pos="0">
                <a:schemeClr val="accent1">
                  <a:lumMod val="53000"/>
                  <a:lumOff val="47000"/>
                  <a:alpha val="78000"/>
                </a:schemeClr>
              </a:gs>
              <a:gs pos="50000">
                <a:schemeClr val="accent2">
                  <a:lumMod val="60000"/>
                  <a:lumOff val="40000"/>
                  <a:alpha val="70000"/>
                </a:schemeClr>
              </a:gs>
              <a:gs pos="100000">
                <a:schemeClr val="accent6">
                  <a:lumMod val="20000"/>
                  <a:lumOff val="80000"/>
                  <a:alpha val="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11" name="Text1"/>
          <p:cNvSpPr txBox="1"/>
          <p:nvPr/>
        </p:nvSpPr>
        <p:spPr>
          <a:xfrm>
            <a:off x="5500187" y="2289934"/>
            <a:ext cx="1251561" cy="2247961"/>
          </a:xfrm>
          <a:prstGeom prst="rect">
            <a:avLst/>
          </a:prstGeom>
          <a:noFill/>
        </p:spPr>
        <p:txBody>
          <a:bodyPr wrap="square" rtlCol="0" anchor="ctr">
            <a:normAutofit fontScale="9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600" b="1">
                <a:solidFill>
                  <a:schemeClr val="bg2">
                    <a:lumMod val="10000"/>
                    <a:lumOff val="90000"/>
                  </a:schemeClr>
                </a:solidFill>
                <a:latin typeface="微软雅黑" panose="020B0503020204020204" pitchFamily="34" charset="-122"/>
                <a:ea typeface="微软雅黑" panose="020B0503020204020204" pitchFamily="34" charset="-122"/>
              </a:rPr>
              <a:t>4</a:t>
            </a:r>
            <a:endParaRPr lang="en-US" altLang="zh-CN" sz="16600" b="1">
              <a:solidFill>
                <a:schemeClr val="bg2">
                  <a:lumMod val="10000"/>
                  <a:lumOff val="90000"/>
                </a:schemeClr>
              </a:solidFill>
              <a:latin typeface="微软雅黑" panose="020B0503020204020204" pitchFamily="34" charset="-122"/>
              <a:ea typeface="微软雅黑" panose="020B0503020204020204" pitchFamily="34" charset="-122"/>
            </a:endParaRPr>
          </a:p>
        </p:txBody>
      </p:sp>
      <p:sp>
        <p:nvSpPr>
          <p:cNvPr id="12" name="Text2"/>
          <p:cNvSpPr txBox="1"/>
          <p:nvPr>
            <p:custDataLst>
              <p:tags r:id="rId1"/>
            </p:custDataLst>
          </p:nvPr>
        </p:nvSpPr>
        <p:spPr>
          <a:xfrm>
            <a:off x="1463033" y="2619362"/>
            <a:ext cx="9636114" cy="1989144"/>
          </a:xfrm>
          <a:prstGeom prst="rect">
            <a:avLst/>
          </a:prstGeom>
          <a:noFill/>
        </p:spPr>
        <p:txBody>
          <a:bodyPr wrap="square"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6000" b="1">
                <a:latin typeface="微软雅黑" panose="020B0503020204020204" pitchFamily="34" charset="-122"/>
                <a:ea typeface="微软雅黑" panose="020B0503020204020204" pitchFamily="34" charset="-122"/>
                <a:sym typeface="+mn-ea"/>
              </a:rPr>
              <a:t>产品竞争</a:t>
            </a:r>
            <a:endParaRPr lang="en-US" altLang="zh-CN" sz="6000" b="1">
              <a:latin typeface="微软雅黑" panose="020B0503020204020204" pitchFamily="34" charset="-122"/>
              <a:ea typeface="微软雅黑" panose="020B0503020204020204" pitchFamily="34" charset="-122"/>
              <a:sym typeface="+mn-ea"/>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9"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8497062" y="3602355"/>
            <a:ext cx="4286250" cy="4286250"/>
          </a:xfrm>
          <a:prstGeom prst="rect">
            <a:avLst/>
          </a:prstGeom>
        </p:spPr>
      </p:pic>
      <p:sp>
        <p:nvSpPr>
          <p:cNvPr id="178" name="矩形 3"/>
          <p:cNvSpPr/>
          <p:nvPr/>
        </p:nvSpPr>
        <p:spPr>
          <a:xfrm>
            <a:off x="11984736"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4"/>
          <p:cNvSpPr/>
          <p:nvPr/>
        </p:nvSpPr>
        <p:spPr>
          <a:xfrm>
            <a:off x="0"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Shape1"/>
          <p:cNvSpPr/>
          <p:nvPr>
            <p:custDataLst>
              <p:tags r:id="rId2"/>
            </p:custDataLst>
          </p:nvPr>
        </p:nvSpPr>
        <p:spPr>
          <a:xfrm>
            <a:off x="6574367" y="592667"/>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a:blip r:embed="rId3"/>
            <a:stretch>
              <a:fillRect/>
            </a:stretch>
          </a:blip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Shape2"/>
          <p:cNvSpPr/>
          <p:nvPr>
            <p:custDataLst>
              <p:tags r:id="rId4"/>
            </p:custDataLst>
          </p:nvPr>
        </p:nvSpPr>
        <p:spPr>
          <a:xfrm>
            <a:off x="6574367" y="3578860"/>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a:blip r:embed="rId5"/>
            <a:stretch>
              <a:fillRect/>
            </a:stretch>
          </a:blip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4" name="Text1"/>
          <p:cNvSpPr txBox="1"/>
          <p:nvPr>
            <p:custDataLst>
              <p:tags r:id="rId6"/>
            </p:custDataLst>
          </p:nvPr>
        </p:nvSpPr>
        <p:spPr>
          <a:xfrm>
            <a:off x="937489" y="760350"/>
            <a:ext cx="4942611" cy="470324"/>
          </a:xfrm>
          <a:prstGeom prst="rect">
            <a:avLst/>
          </a:prstGeom>
          <a:noFill/>
          <a:ln>
            <a:noFill/>
          </a:ln>
        </p:spPr>
        <p:txBody>
          <a:bodyPr spcFirstLastPara="1" wrap="square" lIns="60950" tIns="30466" rIns="60950" bIns="30466"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a:pPr>
            <a:r>
              <a:rPr lang="zh-CN" altLang="en-US" sz="2665"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产品特点</a:t>
            </a:r>
            <a:endParaRPr lang="zh-CN" altLang="en-US" sz="2665"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76" name="Text2"/>
          <p:cNvSpPr txBox="1"/>
          <p:nvPr>
            <p:custDataLst>
              <p:tags r:id="rId7"/>
            </p:custDataLst>
          </p:nvPr>
        </p:nvSpPr>
        <p:spPr>
          <a:xfrm>
            <a:off x="937489" y="1411657"/>
            <a:ext cx="5158511" cy="3369893"/>
          </a:xfrm>
          <a:prstGeom prst="rect">
            <a:avLst/>
          </a:prstGeom>
          <a:noFill/>
          <a:ln>
            <a:noFill/>
          </a:ln>
        </p:spPr>
        <p:txBody>
          <a:bodyPr spcFirstLastPara="1" wrap="square" lIns="60950" tIns="30466" rIns="60950" bIns="30466"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300"/>
              </a:spcBef>
              <a:spcAft>
                <a:spcPts val="300"/>
              </a:spcAft>
              <a:defRPr/>
            </a:pPr>
            <a:r>
              <a:rPr lang="en-US" sz="1400" kern="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a:latin typeface="思源黑体 CN" panose="020B0500000000000000" pitchFamily="34" charset="-122"/>
                <a:ea typeface="思源黑体 CN" panose="020B0500000000000000" pitchFamily="34" charset="-122"/>
                <a:sym typeface="思源黑体 CN" panose="020B0500000000000000" pitchFamily="34" charset="-122"/>
              </a:rPr>
              <a:t>机器人诊断：说出你的病症，并且附加图片，机器人就会根据你的症状找到你的病，并且会跟你推荐联系附近医生，让专业人士帮你解答。</a:t>
            </a:r>
            <a:endParaRPr lang="en-US" sz="1400" kern="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30000"/>
              </a:lnSpc>
              <a:spcBef>
                <a:spcPts val="300"/>
              </a:spcBef>
              <a:spcAft>
                <a:spcPts val="300"/>
              </a:spcAft>
              <a:defRPr/>
            </a:pPr>
            <a:r>
              <a:rPr lang="en-US" sz="1400" kern="0">
                <a:latin typeface="思源黑体 CN" panose="020B0500000000000000" pitchFamily="34" charset="-122"/>
                <a:ea typeface="思源黑体 CN" panose="020B0500000000000000" pitchFamily="34" charset="-122"/>
                <a:sym typeface="思源黑体 CN" panose="020B0500000000000000" pitchFamily="34" charset="-122"/>
              </a:rPr>
              <a:t>2. 智能辅助：该医疗机器人具备智能辅助功能，能够通过深度学习和人工智能技术辅助医生诊断疾病、制定治疗方案和提供康复指导。其高效的数据处理能力和智能算法能够为医生提供准确可靠的辅助决策支持。
3. 个性化服务：该医疗机器人可以根据不同患者的个性化需求，提供定制化的健康管理服务。通过分析患者的病历、生理参数和生活习惯等信息，医疗机器人能够为患者制定个性化的健康计划，包括饮食、运动、用药等方面的建议，以达到更好的治疗效果。</a:t>
            </a:r>
            <a:endParaRPr lang="en-US" sz="1400" kern="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8497062" y="3602355"/>
            <a:ext cx="4286250" cy="4286250"/>
          </a:xfrm>
          <a:prstGeom prst="rect">
            <a:avLst/>
          </a:prstGeom>
        </p:spPr>
      </p:pic>
      <p:sp>
        <p:nvSpPr>
          <p:cNvPr id="47" name="矩形 3"/>
          <p:cNvSpPr/>
          <p:nvPr/>
        </p:nvSpPr>
        <p:spPr>
          <a:xfrm>
            <a:off x="11984736"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
          <p:cNvSpPr/>
          <p:nvPr/>
        </p:nvSpPr>
        <p:spPr>
          <a:xfrm>
            <a:off x="0"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1"/>
          <p:cNvSpPr txBox="1"/>
          <p:nvPr>
            <p:custDataLst>
              <p:tags r:id="rId2"/>
            </p:custDataLst>
          </p:nvPr>
        </p:nvSpPr>
        <p:spPr>
          <a:xfrm>
            <a:off x="5159780" y="260228"/>
            <a:ext cx="4907907" cy="536415"/>
          </a:xfrm>
          <a:prstGeom prst="rect">
            <a:avLst/>
          </a:prstGeom>
          <a:noFill/>
        </p:spPr>
        <p:txBody>
          <a:bodyPr wrap="square" lIns="63483" tIns="25393" rIns="63483" bIns="25393"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Tx/>
            </a:pPr>
            <a:r>
              <a:rPr lang="zh-CN" altLang="en-US" sz="2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别的</a:t>
            </a:r>
            <a:r>
              <a:rPr lang="zh-CN" altLang="en-US" sz="2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产品</a:t>
            </a:r>
            <a:endParaRPr lang="zh-CN" altLang="en-US" sz="2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4" name="Text2"/>
          <p:cNvSpPr txBox="1"/>
          <p:nvPr>
            <p:custDataLst>
              <p:tags r:id="rId3"/>
            </p:custDataLst>
          </p:nvPr>
        </p:nvSpPr>
        <p:spPr>
          <a:xfrm>
            <a:off x="852584" y="2093308"/>
            <a:ext cx="5156762" cy="3534759"/>
          </a:xfrm>
          <a:prstGeom prst="rect">
            <a:avLst/>
          </a:prstGeom>
          <a:noFill/>
          <a:ln w="3175">
            <a:noFill/>
            <a:prstDash val="dash"/>
          </a:ln>
        </p:spPr>
        <p:txBody>
          <a:bodyPr wrap="square" lIns="63483" tIns="25393" rIns="63483" bIns="25393" anchor="t" anchorCtr="0">
            <a:normAutofit/>
          </a:bodyPr>
          <a:lstStyle>
            <a:defPPr>
              <a:defRPr lang="en-US"/>
            </a:defPPr>
            <a:lvl1pPr marL="0" algn="l" defTabSz="913765" rtl="0" eaLnBrk="1" latinLnBrk="0" hangingPunct="1">
              <a:lnSpc>
                <a:spcPct val="90000"/>
              </a:lnSpc>
              <a:spcBef>
                <a:spcPct val="0"/>
              </a:spcBef>
              <a:buNone/>
              <a:defRPr lang="en-US" sz="2745" b="0" kern="1200" cap="none" spc="-49" baseline="0">
                <a:ln w="3175">
                  <a:noFill/>
                </a:ln>
                <a:solidFill>
                  <a:schemeClr val="tx1"/>
                </a:solidFill>
                <a:effectLst/>
                <a:latin typeface="+mj-lt"/>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85750" fontAlgn="ctr">
              <a:lnSpc>
                <a:spcPct val="150000"/>
              </a:lnSpc>
              <a:spcBef>
                <a:spcPts val="300"/>
              </a:spcBef>
              <a:spcAft>
                <a:spcPts val="300"/>
              </a:spcAft>
              <a:buSzTx/>
            </a:pPr>
            <a:endParaRPr lang="en-US" sz="1400" spc="120">
              <a:ln w="3175">
                <a:noFill/>
                <a:prstDash val="dash"/>
              </a:ln>
              <a:latin typeface="思源黑体 CN" panose="020B0500000000000000" pitchFamily="34" charset="-122"/>
              <a:ea typeface="思源黑体 CN" panose="020B0500000000000000" pitchFamily="34" charset="-122"/>
              <a:cs typeface="微软雅黑" panose="020B0503020204020204" pitchFamily="34" charset="-122"/>
              <a:sym typeface="思源黑体 CN" panose="020B0500000000000000" pitchFamily="34" charset="-122"/>
            </a:endParaRPr>
          </a:p>
        </p:txBody>
      </p:sp>
      <p:sp>
        <p:nvSpPr>
          <p:cNvPr id="45" name="!!平滑17"/>
          <p:cNvSpPr>
            <a:spLocks noEditPoints="1"/>
          </p:cNvSpPr>
          <p:nvPr>
            <p:custDataLst>
              <p:tags r:id="rId4"/>
            </p:custDataLst>
          </p:nvPr>
        </p:nvSpPr>
        <p:spPr bwMode="auto">
          <a:xfrm flipH="1" flipV="1">
            <a:off x="10920843" y="908466"/>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6">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800">
              <a:solidFill>
                <a:schemeClr val="dk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5"/>
            </p:custDataLst>
          </p:nvPr>
        </p:nvPicPr>
        <p:blipFill>
          <a:blip r:embed="rId6"/>
          <a:stretch>
            <a:fillRect/>
          </a:stretch>
        </p:blipFill>
        <p:spPr>
          <a:xfrm>
            <a:off x="407035" y="1036320"/>
            <a:ext cx="6339840" cy="4648200"/>
          </a:xfrm>
          <a:prstGeom prst="rect">
            <a:avLst/>
          </a:prstGeom>
        </p:spPr>
      </p:pic>
      <p:sp>
        <p:nvSpPr>
          <p:cNvPr id="3" name="圆角矩形 2"/>
          <p:cNvSpPr/>
          <p:nvPr/>
        </p:nvSpPr>
        <p:spPr>
          <a:xfrm>
            <a:off x="7463790" y="1700530"/>
            <a:ext cx="4248785" cy="3240405"/>
          </a:xfrm>
          <a:prstGeom prst="roundRect">
            <a:avLst/>
          </a:prstGeom>
          <a:gradFill>
            <a:gsLst>
              <a:gs pos="0">
                <a:srgbClr val="FECF40"/>
              </a:gs>
              <a:gs pos="100000">
                <a:srgbClr val="846C21"/>
              </a:gs>
            </a:gsLst>
            <a:lin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800">
                <a:solidFill>
                  <a:schemeClr val="tx1"/>
                </a:solidFill>
              </a:rPr>
              <a:t>没有机器对话功能，会直接给你找一个医生，而且你的病症可能会和该医生所涉及的专业不一样，从而引起一些不必要的麻烦。</a:t>
            </a:r>
            <a:endParaRPr lang="zh-CN" altLang="en-US" sz="2800">
              <a:solidFill>
                <a:schemeClr val="tx1"/>
              </a:solidFill>
            </a:endParaRPr>
          </a:p>
        </p:txBody>
      </p:sp>
    </p:spTree>
    <p:custDataLst>
      <p:tags r:id="rId7"/>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8"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7893" y="3602355"/>
            <a:ext cx="4286250" cy="4286250"/>
          </a:xfrm>
          <a:prstGeom prst="rect">
            <a:avLst/>
          </a:prstGeom>
        </p:spPr>
      </p:pic>
      <p:sp>
        <p:nvSpPr>
          <p:cNvPr id="67" name="矩形 3"/>
          <p:cNvSpPr/>
          <p:nvPr/>
        </p:nvSpPr>
        <p:spPr>
          <a:xfrm>
            <a:off x="0"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4"/>
          <p:cNvSpPr/>
          <p:nvPr/>
        </p:nvSpPr>
        <p:spPr>
          <a:xfrm>
            <a:off x="11984736"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滑8"/>
          <p:cNvSpPr/>
          <p:nvPr userDrawn="1">
            <p:custDataLst>
              <p:tags r:id="rId2"/>
            </p:custDataLst>
          </p:nvPr>
        </p:nvSpPr>
        <p:spPr>
          <a:xfrm rot="5400000">
            <a:off x="2989580" y="4739640"/>
            <a:ext cx="1427480" cy="1324610"/>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en-US" b="1">
              <a:latin typeface="微软雅黑" panose="020B0503020204020204" pitchFamily="34" charset="-122"/>
              <a:ea typeface="微软雅黑" panose="020B0503020204020204" pitchFamily="34" charset="-122"/>
            </a:endParaRPr>
          </a:p>
        </p:txBody>
      </p:sp>
      <p:sp>
        <p:nvSpPr>
          <p:cNvPr id="4" name="Text1"/>
          <p:cNvSpPr txBox="1"/>
          <p:nvPr>
            <p:custDataLst>
              <p:tags r:id="rId3"/>
            </p:custDataLst>
          </p:nvPr>
        </p:nvSpPr>
        <p:spPr>
          <a:xfrm>
            <a:off x="5159375" y="116840"/>
            <a:ext cx="5622290"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我们的产品好比</a:t>
            </a:r>
            <a:r>
              <a:rPr lang="en-US" sz="3200" b="1">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家庭医生</a:t>
            </a:r>
            <a:endParaRPr lang="en-US" sz="3200" b="1">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endParaRPr>
          </a:p>
        </p:txBody>
      </p:sp>
      <p:pic>
        <p:nvPicPr>
          <p:cNvPr id="65" name="New picture"/>
          <p:cNvPicPr/>
          <p:nvPr/>
        </p:nvPicPr>
        <p:blipFill>
          <a:blip r:embed="rId4"/>
          <a:stretch>
            <a:fillRect/>
          </a:stretch>
        </p:blipFill>
        <p:spPr>
          <a:xfrm>
            <a:off x="145542" y="608076"/>
            <a:ext cx="5568696" cy="5568696"/>
          </a:xfrm>
          <a:prstGeom prst="rect">
            <a:avLst/>
          </a:prstGeom>
        </p:spPr>
      </p:pic>
      <p:sp>
        <p:nvSpPr>
          <p:cNvPr id="3" name="矩形 2"/>
          <p:cNvSpPr/>
          <p:nvPr/>
        </p:nvSpPr>
        <p:spPr>
          <a:xfrm>
            <a:off x="6023610" y="1340485"/>
            <a:ext cx="5688965" cy="3888740"/>
          </a:xfrm>
          <a:prstGeom prst="rect">
            <a:avLst/>
          </a:prstGeom>
          <a:gradFill>
            <a:gsLst>
              <a:gs pos="0">
                <a:srgbClr val="FECF40"/>
              </a:gs>
              <a:gs pos="100000">
                <a:srgbClr val="846C21"/>
              </a:gs>
            </a:gsLst>
            <a:lin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3200">
                <a:solidFill>
                  <a:schemeClr val="tx1"/>
                </a:solidFill>
              </a:rPr>
              <a:t>根据您的症状，找到合适的医生去进行进一步的检查，而且机器人小艾会每天提醒您去喝药，帮你测量体温，您只要现在了我们这个</a:t>
            </a:r>
            <a:r>
              <a:rPr lang="en-US" altLang="zh-CN" sz="3200">
                <a:solidFill>
                  <a:schemeClr val="tx1"/>
                </a:solidFill>
              </a:rPr>
              <a:t>APP</a:t>
            </a:r>
            <a:r>
              <a:rPr lang="zh-CN" altLang="en-US" sz="3200">
                <a:solidFill>
                  <a:schemeClr val="tx1"/>
                </a:solidFill>
              </a:rPr>
              <a:t>每天都会汇报您的心率，血压，让您更加了解您身体的状况</a:t>
            </a:r>
            <a:endParaRPr lang="zh-CN" altLang="en-US" sz="32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over dir="lu"/>
      </p:transition>
    </mc:Choice>
    <mc:Fallback>
      <p:transition spd="slow">
        <p:cover dir="l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9"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7893" y="3602355"/>
            <a:ext cx="4286250" cy="4286250"/>
          </a:xfrm>
          <a:prstGeom prst="rect">
            <a:avLst/>
          </a:prstGeom>
        </p:spPr>
      </p:pic>
      <p:sp>
        <p:nvSpPr>
          <p:cNvPr id="138" name="矩形 3"/>
          <p:cNvSpPr/>
          <p:nvPr/>
        </p:nvSpPr>
        <p:spPr>
          <a:xfrm>
            <a:off x="0"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4"/>
          <p:cNvSpPr/>
          <p:nvPr/>
        </p:nvSpPr>
        <p:spPr>
          <a:xfrm>
            <a:off x="11984736"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custDataLst>
              <p:tags r:id="rId2"/>
            </p:custDataLst>
          </p:nvPr>
        </p:nvSpPr>
        <p:spPr>
          <a:xfrm>
            <a:off x="6737703" y="5153142"/>
            <a:ext cx="640321" cy="64032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zh-CN" altLang="en-US">
              <a:solidFill>
                <a:schemeClr val="lt1"/>
              </a:solidFill>
              <a:cs typeface="+mn-ea"/>
              <a:sym typeface="+mn-lt"/>
            </a:endParaRPr>
          </a:p>
        </p:txBody>
      </p:sp>
      <p:sp>
        <p:nvSpPr>
          <p:cNvPr id="119" name="任意多边形: 形状 118"/>
          <p:cNvSpPr/>
          <p:nvPr/>
        </p:nvSpPr>
        <p:spPr>
          <a:xfrm>
            <a:off x="8864926" y="3750901"/>
            <a:ext cx="3327074" cy="3107099"/>
          </a:xfrm>
          <a:custGeom>
            <a:avLst/>
            <a:gdLst>
              <a:gd name="connsiteX0" fmla="*/ 2484315 w 3327074"/>
              <a:gd name="connsiteY0" fmla="*/ 0 h 3107099"/>
              <a:gd name="connsiteX1" fmla="*/ 3223074 w 3327074"/>
              <a:gd name="connsiteY1" fmla="*/ 111690 h 3107099"/>
              <a:gd name="connsiteX2" fmla="*/ 3327074 w 3327074"/>
              <a:gd name="connsiteY2" fmla="*/ 149755 h 3107099"/>
              <a:gd name="connsiteX3" fmla="*/ 3327074 w 3327074"/>
              <a:gd name="connsiteY3" fmla="*/ 1173195 h 3107099"/>
              <a:gd name="connsiteX4" fmla="*/ 3227761 w 3327074"/>
              <a:gd name="connsiteY4" fmla="*/ 1112861 h 3107099"/>
              <a:gd name="connsiteX5" fmla="*/ 2484314 w 3327074"/>
              <a:gd name="connsiteY5" fmla="*/ 924613 h 3107099"/>
              <a:gd name="connsiteX6" fmla="*/ 924612 w 3327074"/>
              <a:gd name="connsiteY6" fmla="*/ 2484315 h 3107099"/>
              <a:gd name="connsiteX7" fmla="*/ 1047181 w 3327074"/>
              <a:gd name="connsiteY7" fmla="*/ 3091422 h 3107099"/>
              <a:gd name="connsiteX8" fmla="*/ 1054733 w 3327074"/>
              <a:gd name="connsiteY8" fmla="*/ 3107099 h 3107099"/>
              <a:gd name="connsiteX9" fmla="*/ 81870 w 3327074"/>
              <a:gd name="connsiteY9" fmla="*/ 3107099 h 3107099"/>
              <a:gd name="connsiteX10" fmla="*/ 50472 w 3327074"/>
              <a:gd name="connsiteY10" fmla="*/ 2984991 h 3107099"/>
              <a:gd name="connsiteX11" fmla="*/ 0 w 3327074"/>
              <a:gd name="connsiteY11" fmla="*/ 2484315 h 3107099"/>
              <a:gd name="connsiteX12" fmla="*/ 2484315 w 3327074"/>
              <a:gd name="connsiteY12" fmla="*/ 0 h 310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7073" h="3107099">
                <a:moveTo>
                  <a:pt x="2484315" y="0"/>
                </a:moveTo>
                <a:cubicBezTo>
                  <a:pt x="2741574" y="0"/>
                  <a:pt x="2989700" y="39103"/>
                  <a:pt x="3223074" y="111690"/>
                </a:cubicBezTo>
                <a:lnTo>
                  <a:pt x="3327074" y="149755"/>
                </a:lnTo>
                <a:lnTo>
                  <a:pt x="3327074" y="1173195"/>
                </a:lnTo>
                <a:lnTo>
                  <a:pt x="3227761" y="1112861"/>
                </a:lnTo>
                <a:cubicBezTo>
                  <a:pt x="3006762" y="992807"/>
                  <a:pt x="2753502" y="924613"/>
                  <a:pt x="2484314" y="924613"/>
                </a:cubicBezTo>
                <a:cubicBezTo>
                  <a:pt x="1622914" y="924613"/>
                  <a:pt x="924612" y="1622915"/>
                  <a:pt x="924612" y="2484315"/>
                </a:cubicBezTo>
                <a:cubicBezTo>
                  <a:pt x="924612" y="2699665"/>
                  <a:pt x="968256" y="2904822"/>
                  <a:pt x="1047181" y="3091422"/>
                </a:cubicBezTo>
                <a:lnTo>
                  <a:pt x="1054733" y="3107099"/>
                </a:lnTo>
                <a:lnTo>
                  <a:pt x="81870" y="3107099"/>
                </a:lnTo>
                <a:lnTo>
                  <a:pt x="50472" y="2984991"/>
                </a:lnTo>
                <a:cubicBezTo>
                  <a:pt x="17379" y="2823268"/>
                  <a:pt x="0" y="2655821"/>
                  <a:pt x="0" y="2484315"/>
                </a:cubicBezTo>
                <a:cubicBezTo>
                  <a:pt x="0" y="1112266"/>
                  <a:pt x="1112266" y="0"/>
                  <a:pt x="2484315" y="0"/>
                </a:cubicBezTo>
                <a:close/>
              </a:path>
            </a:pathLst>
          </a:custGeom>
          <a:gradFill>
            <a:gsLst>
              <a:gs pos="74000">
                <a:schemeClr val="accent1">
                  <a:lumMod val="20000"/>
                  <a:lumOff val="80000"/>
                  <a:alpha val="0"/>
                </a:schemeClr>
              </a:gs>
              <a:gs pos="0">
                <a:schemeClr val="accent1">
                  <a:alpha val="5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zh-CN" altLang="en-US">
              <a:solidFill>
                <a:schemeClr val="tx1"/>
              </a:solidFill>
            </a:endParaRPr>
          </a:p>
        </p:txBody>
      </p:sp>
      <p:sp>
        <p:nvSpPr>
          <p:cNvPr id="3" name="Text1"/>
          <p:cNvSpPr txBox="1">
            <a:spLocks noGrp="1"/>
          </p:cNvSpPr>
          <p:nvPr>
            <p:custDataLst>
              <p:tags r:id="rId3"/>
            </p:custDataLst>
          </p:nvPr>
        </p:nvSpPr>
        <p:spPr>
          <a:xfrm>
            <a:off x="1317679" y="1037507"/>
            <a:ext cx="4750437" cy="509381"/>
          </a:xfrm>
          <a:prstGeom prst="rect">
            <a:avLst/>
          </a:prstGeom>
        </p:spPr>
        <p:txBody>
          <a:bodyPr wrap="square">
            <a:normAutofit/>
          </a:bodyPr>
          <a:lstStyle>
            <a:defPPr>
              <a:defRPr lang="en-US"/>
            </a:defPPr>
            <a:lvl1pPr marL="0"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pitchFamily="18" charset="-122"/>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ct val="0"/>
              </a:spcAft>
              <a:buClrTx/>
              <a:buSzTx/>
              <a:buFontTx/>
              <a:buNone/>
              <a:defRPr/>
            </a:pPr>
            <a:r>
              <a:rPr lang="zh-CN" altLang="en-US" b="1" noProof="0">
                <a:ln>
                  <a:noFill/>
                </a:ln>
                <a:solidFill>
                  <a:schemeClr val="accent1"/>
                </a:solidFill>
                <a:effectLst/>
                <a:uLnTx/>
                <a:uFillTx/>
                <a:latin typeface="思源黑体 CN" panose="020B0500000000000000" pitchFamily="34" charset="-122"/>
                <a:ea typeface="思源黑体 CN" panose="020B0500000000000000" pitchFamily="34" charset="-122"/>
                <a:sym typeface="思源黑体 CN" panose="020B0500000000000000" pitchFamily="34" charset="-122"/>
              </a:rPr>
              <a:t>老年人</a:t>
            </a:r>
            <a:endParaRPr lang="zh-CN" altLang="en-US" b="1" noProof="0">
              <a:ln>
                <a:noFill/>
              </a:ln>
              <a:solidFill>
                <a:schemeClr val="accent1"/>
              </a:solidFill>
              <a:effectLst/>
              <a:uLnTx/>
              <a:uFillTx/>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20" name="Text2"/>
          <p:cNvSpPr txBox="1"/>
          <p:nvPr>
            <p:custDataLst>
              <p:tags r:id="rId4"/>
            </p:custDataLst>
          </p:nvPr>
        </p:nvSpPr>
        <p:spPr>
          <a:xfrm>
            <a:off x="1317625" y="1948815"/>
            <a:ext cx="4965700" cy="352361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300"/>
              </a:spcBef>
              <a:spcAft>
                <a:spcPts val="300"/>
              </a:spcAft>
              <a:defRPr/>
            </a:pPr>
            <a:r>
              <a:rPr lang="zh-CN" altLang="en-US" sz="1400" kern="0">
                <a:latin typeface="思源黑体 CN" panose="020B0500000000000000" pitchFamily="34" charset="-122"/>
                <a:ea typeface="思源黑体 CN" panose="020B0500000000000000" pitchFamily="34" charset="-122"/>
                <a:sym typeface="思源黑体 CN" panose="020B0500000000000000" pitchFamily="34" charset="-122"/>
              </a:rPr>
              <a:t>1. 健康需求：在生活中面临许多健康问题，例如慢性病管理、失能护理、心理健康等方面的需求。智能医疗机器人可以通过提供精准的医学知识和个性化的健康管理，满足多样化健康需求，帮助他们保持身体健康和提高生活质量。
2. 健康监测与预警：智能医疗机器人可以配备各种传感器和监测装置，实时监测老年人的生命体征、环境参数等。通过数据采集和分析，机器人能够及时发现异常情况，并向医护人员或家属发送警报信息，提供紧急救援和医疗服务。这种监测与预警功能可以大大提高老年人的安全性和健康管理的效果。</a:t>
            </a:r>
            <a:endParaRPr lang="zh-CN" altLang="en-US" sz="1400" kern="0">
              <a:latin typeface="思源黑体 CN" panose="020B0500000000000000" pitchFamily="34" charset="-122"/>
              <a:ea typeface="思源黑体 CN" panose="020B0500000000000000" pitchFamily="34" charset="-122"/>
              <a:sym typeface="思源黑体 CN" panose="020B0500000000000000" pitchFamily="34" charset="-122"/>
            </a:endParaRPr>
          </a:p>
        </p:txBody>
      </p:sp>
      <p:grpSp>
        <p:nvGrpSpPr>
          <p:cNvPr id="4" name="组合 3"/>
          <p:cNvGrpSpPr/>
          <p:nvPr/>
        </p:nvGrpSpPr>
        <p:grpSpPr>
          <a:xfrm>
            <a:off x="1410086" y="1604708"/>
            <a:ext cx="4092098" cy="120864"/>
            <a:chOff x="7606416" y="1550405"/>
            <a:chExt cx="4092098" cy="120864"/>
          </a:xfrm>
        </p:grpSpPr>
        <p:sp>
          <p:nvSpPr>
            <p:cNvPr id="7" name="平行四边形 6"/>
            <p:cNvSpPr/>
            <p:nvPr userDrawn="1">
              <p:custDataLst>
                <p:tags r:id="rId5"/>
              </p:custDataLst>
            </p:nvPr>
          </p:nvSpPr>
          <p:spPr>
            <a:xfrm flipH="1" flipV="1">
              <a:off x="7606416" y="1550405"/>
              <a:ext cx="134420" cy="120864"/>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8" name="平行四边形 7"/>
            <p:cNvSpPr/>
            <p:nvPr userDrawn="1">
              <p:custDataLst>
                <p:tags r:id="rId6"/>
              </p:custDataLst>
            </p:nvPr>
          </p:nvSpPr>
          <p:spPr>
            <a:xfrm flipH="1" flipV="1">
              <a:off x="7742178" y="1550405"/>
              <a:ext cx="134420" cy="120864"/>
            </a:xfrm>
            <a:prstGeom prst="parallelogram">
              <a:avLst>
                <a:gd name="adj" fmla="val 64387"/>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9" name="平行四边形 8"/>
            <p:cNvSpPr/>
            <p:nvPr userDrawn="1">
              <p:custDataLst>
                <p:tags r:id="rId7"/>
              </p:custDataLst>
            </p:nvPr>
          </p:nvSpPr>
          <p:spPr>
            <a:xfrm flipH="1" flipV="1">
              <a:off x="7877939" y="1550405"/>
              <a:ext cx="134420" cy="120864"/>
            </a:xfrm>
            <a:prstGeom prst="parallelogram">
              <a:avLst>
                <a:gd name="adj" fmla="val 64387"/>
              </a:avLst>
            </a:prstGeom>
            <a:solidFill>
              <a:schemeClr val="accent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
            <p:cNvSpPr/>
            <p:nvPr userDrawn="1">
              <p:custDataLst>
                <p:tags r:id="rId8"/>
              </p:custDataLst>
            </p:nvPr>
          </p:nvSpPr>
          <p:spPr>
            <a:xfrm flipH="1" flipV="1">
              <a:off x="8013701" y="1550405"/>
              <a:ext cx="134420" cy="120864"/>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1" name="直接连接符 10"/>
            <p:cNvCxnSpPr/>
            <p:nvPr userDrawn="1">
              <p:custDataLst>
                <p:tags r:id="rId9"/>
              </p:custDataLst>
            </p:nvPr>
          </p:nvCxnSpPr>
          <p:spPr>
            <a:xfrm>
              <a:off x="8166027" y="1554889"/>
              <a:ext cx="3532487" cy="0"/>
            </a:xfrm>
            <a:prstGeom prst="line">
              <a:avLst/>
            </a:prstGeom>
            <a:ln>
              <a:gradFill flip="none" rotWithShape="1">
                <a:gsLst>
                  <a:gs pos="0">
                    <a:schemeClr val="accent1">
                      <a:alpha val="0"/>
                    </a:schemeClr>
                  </a:gs>
                  <a:gs pos="55000">
                    <a:schemeClr val="accent1">
                      <a:alpha val="40000"/>
                    </a:schemeClr>
                  </a:gs>
                </a:gsLst>
                <a:lin ang="10800000" scaled="1"/>
              </a:gradFill>
            </a:ln>
          </p:spPr>
          <p:style>
            <a:lnRef idx="1">
              <a:schemeClr val="accent1"/>
            </a:lnRef>
            <a:fillRef idx="0">
              <a:schemeClr val="accent1"/>
            </a:fillRef>
            <a:effectRef idx="0">
              <a:schemeClr val="accent1"/>
            </a:effectRef>
            <a:fontRef idx="minor">
              <a:schemeClr val="tx1"/>
            </a:fontRef>
          </p:style>
        </p:cxnSp>
      </p:grpSp>
      <p:sp>
        <p:nvSpPr>
          <p:cNvPr id="136" name="Shape1"/>
          <p:cNvSpPr/>
          <p:nvPr>
            <p:custDataLst>
              <p:tags r:id="rId10"/>
            </p:custDataLst>
          </p:nvPr>
        </p:nvSpPr>
        <p:spPr>
          <a:xfrm>
            <a:off x="7136130" y="1207135"/>
            <a:ext cx="4018280" cy="4137660"/>
          </a:xfrm>
          <a:prstGeom prst="roundRect">
            <a:avLst>
              <a:gd name="adj" fmla="val 2575"/>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zh-CN" altLang="en-US"/>
          </a:p>
        </p:txBody>
      </p:sp>
      <p:sp>
        <p:nvSpPr>
          <p:cNvPr id="2" name="椭圆 1"/>
          <p:cNvSpPr/>
          <p:nvPr>
            <p:custDataLst>
              <p:tags r:id="rId12"/>
            </p:custDataLst>
          </p:nvPr>
        </p:nvSpPr>
        <p:spPr>
          <a:xfrm>
            <a:off x="6123885" y="1126414"/>
            <a:ext cx="680788" cy="680788"/>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zh-CN" altLang="en-US">
              <a:solidFill>
                <a:schemeClr val="lt1"/>
              </a:solidFill>
              <a:cs typeface="+mn-ea"/>
              <a:sym typeface="+mn-lt"/>
            </a:endParaRPr>
          </a:p>
        </p:txBody>
      </p:sp>
      <p:sp>
        <p:nvSpPr>
          <p:cNvPr id="6" name="椭圆 5"/>
          <p:cNvSpPr/>
          <p:nvPr>
            <p:custDataLst>
              <p:tags r:id="rId13"/>
            </p:custDataLst>
          </p:nvPr>
        </p:nvSpPr>
        <p:spPr>
          <a:xfrm>
            <a:off x="1429273" y="5472580"/>
            <a:ext cx="320161" cy="320161"/>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zh-CN" altLang="en-US">
              <a:solidFill>
                <a:schemeClr val="lt1"/>
              </a:solidFill>
              <a:cs typeface="+mn-ea"/>
              <a:sym typeface="+mn-lt"/>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p:cover dir="lu"/>
      </p:transition>
    </mc:Choice>
    <mc:Fallback>
      <p:transition spd="slow">
        <p:cover dir="l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9"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7893" y="3602355"/>
            <a:ext cx="4286250" cy="4286250"/>
          </a:xfrm>
          <a:prstGeom prst="rect">
            <a:avLst/>
          </a:prstGeom>
        </p:spPr>
      </p:pic>
      <p:sp>
        <p:nvSpPr>
          <p:cNvPr id="178" name="矩形 3"/>
          <p:cNvSpPr/>
          <p:nvPr/>
        </p:nvSpPr>
        <p:spPr>
          <a:xfrm>
            <a:off x="0"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4"/>
          <p:cNvSpPr/>
          <p:nvPr/>
        </p:nvSpPr>
        <p:spPr>
          <a:xfrm>
            <a:off x="11984736"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Shape1"/>
          <p:cNvSpPr/>
          <p:nvPr>
            <p:custDataLst>
              <p:tags r:id="rId2"/>
            </p:custDataLst>
          </p:nvPr>
        </p:nvSpPr>
        <p:spPr>
          <a:xfrm>
            <a:off x="6574367" y="592667"/>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a:blip r:embed="rId3"/>
            <a:stretch>
              <a:fillRect/>
            </a:stretch>
          </a:blip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Shape2"/>
          <p:cNvSpPr/>
          <p:nvPr>
            <p:custDataLst>
              <p:tags r:id="rId4"/>
            </p:custDataLst>
          </p:nvPr>
        </p:nvSpPr>
        <p:spPr>
          <a:xfrm>
            <a:off x="6574367" y="3578860"/>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a:blip r:embed="rId5"/>
            <a:stretch>
              <a:fillRect/>
            </a:stretch>
          </a:blip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4" name="Text1"/>
          <p:cNvSpPr txBox="1"/>
          <p:nvPr>
            <p:custDataLst>
              <p:tags r:id="rId6"/>
            </p:custDataLst>
          </p:nvPr>
        </p:nvSpPr>
        <p:spPr>
          <a:xfrm>
            <a:off x="937489" y="760350"/>
            <a:ext cx="4942611" cy="470324"/>
          </a:xfrm>
          <a:prstGeom prst="rect">
            <a:avLst/>
          </a:prstGeom>
          <a:noFill/>
          <a:ln>
            <a:noFill/>
          </a:ln>
        </p:spPr>
        <p:txBody>
          <a:bodyPr spcFirstLastPara="1" wrap="square" lIns="60950" tIns="30466" rIns="60950" bIns="30466"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a:pPr>
            <a:r>
              <a:rPr lang="zh-CN" altLang="en-US" sz="2665"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竞争：产品功能突出</a:t>
            </a:r>
            <a:endParaRPr lang="zh-CN" altLang="en-US" sz="2665"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76" name="Text2"/>
          <p:cNvSpPr txBox="1"/>
          <p:nvPr>
            <p:custDataLst>
              <p:tags r:id="rId7"/>
            </p:custDataLst>
          </p:nvPr>
        </p:nvSpPr>
        <p:spPr>
          <a:xfrm>
            <a:off x="937489" y="1411657"/>
            <a:ext cx="5158511" cy="3369893"/>
          </a:xfrm>
          <a:prstGeom prst="rect">
            <a:avLst/>
          </a:prstGeom>
          <a:noFill/>
          <a:ln>
            <a:noFill/>
          </a:ln>
        </p:spPr>
        <p:txBody>
          <a:bodyPr spcFirstLastPara="1" wrap="square" lIns="60950" tIns="30466" rIns="60950" bIns="30466" anchor="t" anchorCtr="0">
            <a:normAutofit fontScale="87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300"/>
              </a:spcBef>
              <a:spcAft>
                <a:spcPts val="300"/>
              </a:spcAft>
              <a:defRPr/>
            </a:pPr>
            <a:r>
              <a:rPr lang="en-US" sz="1400" kern="0">
                <a:latin typeface="思源黑体 CN" panose="020B0500000000000000" pitchFamily="34" charset="-122"/>
                <a:ea typeface="思源黑体 CN" panose="020B0500000000000000" pitchFamily="34" charset="-122"/>
                <a:sym typeface="思源黑体 CN" panose="020B0500000000000000" pitchFamily="34" charset="-122"/>
              </a:rPr>
              <a:t>1.丰富的医疗知识库: 智能医疗机器人拥有广泛的医疗知识库，包含各种疾病的诊断、治疗方案以及最新的医学研究成果，具备智能化的解答能力，为用户提供准确可靠的医疗咨询和辅助决策。
2.人性化的交互设计: 该机器人采用先进的语音和图像识别技术，能够根据用户的需求和问题进行准确的理解和回答，并提供用户友好的交互界面。通过与用户自然的对话方式，实现了更加智能、便捷和人性化的医疗服务。
3.多样化的功能应用: 除了基本的医疗咨询和辅助决策功能外，智能医疗机器人还提供多样化的功能应用，如智能诊断、健康管理、病案管理等，满足用户在健康管理和疾病预防方面的需求，帮助用户更好地保持身体健康。
4.高效的数据处理和分析能力: 借助先进的数据挖掘和机器学习技术，智能医疗机器人能够快速、准确地处理和分析大量的医疗数据，提供个性化的医疗建议和治疗方案。同时，它还能够根据用户的个人特征和生活习惯，进行智能化的健康风险评估和预测，为用户提供更加全面和精准的医疗服务。</a:t>
            </a:r>
            <a:endParaRPr lang="en-US" sz="1400" kern="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3"/>
          <p:cNvSpPr>
            <a:spLocks noChangeAspect="1" noChangeArrowheads="1" noTextEdit="1"/>
          </p:cNvSpPr>
          <p:nvPr/>
        </p:nvSpPr>
        <p:spPr bwMode="auto">
          <a:xfrm>
            <a:off x="6733535" y="0"/>
            <a:ext cx="4937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5"/>
          <p:cNvSpPr/>
          <p:nvPr/>
        </p:nvSpPr>
        <p:spPr bwMode="auto">
          <a:xfrm>
            <a:off x="6733534" y="3175"/>
            <a:ext cx="5458465" cy="6851650"/>
          </a:xfrm>
          <a:custGeom>
            <a:avLst/>
            <a:gdLst>
              <a:gd name="T0" fmla="*/ 1316 w 1316"/>
              <a:gd name="T1" fmla="*/ 0 h 1828"/>
              <a:gd name="T2" fmla="*/ 1316 w 1316"/>
              <a:gd name="T3" fmla="*/ 1828 h 1828"/>
              <a:gd name="T4" fmla="*/ 0 w 1316"/>
              <a:gd name="T5" fmla="*/ 1828 h 1828"/>
              <a:gd name="T6" fmla="*/ 424 w 1316"/>
              <a:gd name="T7" fmla="*/ 906 h 1828"/>
              <a:gd name="T8" fmla="*/ 13 w 1316"/>
              <a:gd name="T9" fmla="*/ 0 h 1828"/>
              <a:gd name="T10" fmla="*/ 1316 w 1316"/>
              <a:gd name="T11" fmla="*/ 0 h 1828"/>
            </a:gdLst>
            <a:ahLst/>
            <a:cxnLst>
              <a:cxn ang="0">
                <a:pos x="T0" y="T1"/>
              </a:cxn>
              <a:cxn ang="0">
                <a:pos x="T2" y="T3"/>
              </a:cxn>
              <a:cxn ang="0">
                <a:pos x="T4" y="T5"/>
              </a:cxn>
              <a:cxn ang="0">
                <a:pos x="T6" y="T7"/>
              </a:cxn>
              <a:cxn ang="0">
                <a:pos x="T8" y="T9"/>
              </a:cxn>
              <a:cxn ang="0">
                <a:pos x="T10" y="T11"/>
              </a:cxn>
            </a:cxnLst>
            <a:rect l="0" t="0" r="r" b="b"/>
            <a:pathLst>
              <a:path w="1316" h="1828">
                <a:moveTo>
                  <a:pt x="1316" y="0"/>
                </a:moveTo>
                <a:cubicBezTo>
                  <a:pt x="1316" y="1828"/>
                  <a:pt x="1316" y="1828"/>
                  <a:pt x="1316" y="1828"/>
                </a:cubicBezTo>
                <a:cubicBezTo>
                  <a:pt x="0" y="1828"/>
                  <a:pt x="0" y="1828"/>
                  <a:pt x="0" y="1828"/>
                </a:cubicBezTo>
                <a:cubicBezTo>
                  <a:pt x="214" y="1570"/>
                  <a:pt x="424" y="1251"/>
                  <a:pt x="424" y="906"/>
                </a:cubicBezTo>
                <a:cubicBezTo>
                  <a:pt x="424" y="568"/>
                  <a:pt x="219" y="255"/>
                  <a:pt x="13" y="0"/>
                </a:cubicBezTo>
                <a:lnTo>
                  <a:pt x="1316" y="0"/>
                </a:lnTo>
                <a:close/>
              </a:path>
            </a:pathLst>
          </a:custGeom>
          <a:solidFill>
            <a:schemeClr val="accent1">
              <a:lumMod val="20000"/>
              <a:lumOff val="8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6"/>
          <p:cNvSpPr/>
          <p:nvPr/>
        </p:nvSpPr>
        <p:spPr bwMode="auto">
          <a:xfrm>
            <a:off x="6951023" y="3175"/>
            <a:ext cx="5240977" cy="6851650"/>
          </a:xfrm>
          <a:custGeom>
            <a:avLst/>
            <a:gdLst>
              <a:gd name="T0" fmla="*/ 1258 w 1258"/>
              <a:gd name="T1" fmla="*/ 0 h 1828"/>
              <a:gd name="T2" fmla="*/ 1258 w 1258"/>
              <a:gd name="T3" fmla="*/ 1828 h 1828"/>
              <a:gd name="T4" fmla="*/ 0 w 1258"/>
              <a:gd name="T5" fmla="*/ 1828 h 1828"/>
              <a:gd name="T6" fmla="*/ 366 w 1258"/>
              <a:gd name="T7" fmla="*/ 906 h 1828"/>
              <a:gd name="T8" fmla="*/ 12 w 1258"/>
              <a:gd name="T9" fmla="*/ 0 h 1828"/>
              <a:gd name="T10" fmla="*/ 1258 w 1258"/>
              <a:gd name="T11" fmla="*/ 0 h 1828"/>
            </a:gdLst>
            <a:ahLst/>
            <a:cxnLst>
              <a:cxn ang="0">
                <a:pos x="T0" y="T1"/>
              </a:cxn>
              <a:cxn ang="0">
                <a:pos x="T2" y="T3"/>
              </a:cxn>
              <a:cxn ang="0">
                <a:pos x="T4" y="T5"/>
              </a:cxn>
              <a:cxn ang="0">
                <a:pos x="T6" y="T7"/>
              </a:cxn>
              <a:cxn ang="0">
                <a:pos x="T8" y="T9"/>
              </a:cxn>
              <a:cxn ang="0">
                <a:pos x="T10" y="T11"/>
              </a:cxn>
            </a:cxnLst>
            <a:rect l="0" t="0" r="r" b="b"/>
            <a:pathLst>
              <a:path w="1258" h="1828">
                <a:moveTo>
                  <a:pt x="1258" y="0"/>
                </a:moveTo>
                <a:cubicBezTo>
                  <a:pt x="1258" y="1828"/>
                  <a:pt x="1258" y="1828"/>
                  <a:pt x="1258" y="1828"/>
                </a:cubicBezTo>
                <a:cubicBezTo>
                  <a:pt x="0" y="1828"/>
                  <a:pt x="0" y="1828"/>
                  <a:pt x="0" y="1828"/>
                </a:cubicBezTo>
                <a:cubicBezTo>
                  <a:pt x="207" y="1569"/>
                  <a:pt x="366" y="1251"/>
                  <a:pt x="366" y="906"/>
                </a:cubicBezTo>
                <a:cubicBezTo>
                  <a:pt x="366" y="569"/>
                  <a:pt x="212" y="256"/>
                  <a:pt x="12" y="0"/>
                </a:cubicBezTo>
                <a:lnTo>
                  <a:pt x="1258"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7"/>
          <p:cNvSpPr/>
          <p:nvPr/>
        </p:nvSpPr>
        <p:spPr bwMode="auto">
          <a:xfrm>
            <a:off x="7328848" y="3175"/>
            <a:ext cx="4863152" cy="6851650"/>
          </a:xfrm>
          <a:custGeom>
            <a:avLst/>
            <a:gdLst>
              <a:gd name="T0" fmla="*/ 1157 w 1157"/>
              <a:gd name="T1" fmla="*/ 0 h 1828"/>
              <a:gd name="T2" fmla="*/ 1157 w 1157"/>
              <a:gd name="T3" fmla="*/ 1828 h 1828"/>
              <a:gd name="T4" fmla="*/ 0 w 1157"/>
              <a:gd name="T5" fmla="*/ 1828 h 1828"/>
              <a:gd name="T6" fmla="*/ 265 w 1157"/>
              <a:gd name="T7" fmla="*/ 906 h 1828"/>
              <a:gd name="T8" fmla="*/ 10 w 1157"/>
              <a:gd name="T9" fmla="*/ 0 h 1828"/>
              <a:gd name="T10" fmla="*/ 1157 w 1157"/>
              <a:gd name="T11" fmla="*/ 0 h 1828"/>
            </a:gdLst>
            <a:ahLst/>
            <a:cxnLst>
              <a:cxn ang="0">
                <a:pos x="T0" y="T1"/>
              </a:cxn>
              <a:cxn ang="0">
                <a:pos x="T2" y="T3"/>
              </a:cxn>
              <a:cxn ang="0">
                <a:pos x="T4" y="T5"/>
              </a:cxn>
              <a:cxn ang="0">
                <a:pos x="T6" y="T7"/>
              </a:cxn>
              <a:cxn ang="0">
                <a:pos x="T8" y="T9"/>
              </a:cxn>
              <a:cxn ang="0">
                <a:pos x="T10" y="T11"/>
              </a:cxn>
            </a:cxnLst>
            <a:rect l="0" t="0" r="r" b="b"/>
            <a:pathLst>
              <a:path w="1157" h="1828">
                <a:moveTo>
                  <a:pt x="1157" y="0"/>
                </a:moveTo>
                <a:cubicBezTo>
                  <a:pt x="1157" y="1828"/>
                  <a:pt x="1157" y="1828"/>
                  <a:pt x="1157" y="1828"/>
                </a:cubicBezTo>
                <a:cubicBezTo>
                  <a:pt x="0" y="1828"/>
                  <a:pt x="0" y="1828"/>
                  <a:pt x="0" y="1828"/>
                </a:cubicBezTo>
                <a:cubicBezTo>
                  <a:pt x="168" y="1561"/>
                  <a:pt x="265" y="1245"/>
                  <a:pt x="265" y="906"/>
                </a:cubicBezTo>
                <a:cubicBezTo>
                  <a:pt x="265" y="574"/>
                  <a:pt x="172" y="264"/>
                  <a:pt x="10" y="0"/>
                </a:cubicBezTo>
                <a:lnTo>
                  <a:pt x="1157" y="0"/>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矩形 21"/>
          <p:cNvSpPr/>
          <p:nvPr/>
        </p:nvSpPr>
        <p:spPr>
          <a:xfrm>
            <a:off x="0" y="299862"/>
            <a:ext cx="1896536" cy="8459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Franklin Gothic Book" panose="020B0503020102020204"/>
                <a:ea typeface="+mn-ea"/>
                <a:cs typeface="+mn-cs"/>
              </a:defRPr>
            </a:lvl1pPr>
            <a:lvl2pPr marL="457200" algn="l" defTabSz="914400" rtl="0" eaLnBrk="1" latinLnBrk="0" hangingPunct="1">
              <a:defRPr sz="1800" kern="1200">
                <a:solidFill>
                  <a:srgbClr val="FFFFFF"/>
                </a:solidFill>
                <a:latin typeface="Franklin Gothic Book" panose="020B0503020102020204"/>
                <a:ea typeface="+mn-ea"/>
                <a:cs typeface="+mn-cs"/>
              </a:defRPr>
            </a:lvl2pPr>
            <a:lvl3pPr marL="914400" algn="l" defTabSz="914400" rtl="0" eaLnBrk="1" latinLnBrk="0" hangingPunct="1">
              <a:defRPr sz="1800" kern="1200">
                <a:solidFill>
                  <a:srgbClr val="FFFFFF"/>
                </a:solidFill>
                <a:latin typeface="Franklin Gothic Book" panose="020B0503020102020204"/>
                <a:ea typeface="+mn-ea"/>
                <a:cs typeface="+mn-cs"/>
              </a:defRPr>
            </a:lvl3pPr>
            <a:lvl4pPr marL="1371600" algn="l" defTabSz="914400" rtl="0" eaLnBrk="1" latinLnBrk="0" hangingPunct="1">
              <a:defRPr sz="1800" kern="1200">
                <a:solidFill>
                  <a:srgbClr val="FFFFFF"/>
                </a:solidFill>
                <a:latin typeface="Franklin Gothic Book" panose="020B0503020102020204"/>
                <a:ea typeface="+mn-ea"/>
                <a:cs typeface="+mn-cs"/>
              </a:defRPr>
            </a:lvl4pPr>
            <a:lvl5pPr marL="1828800" algn="l" defTabSz="914400" rtl="0" eaLnBrk="1" latinLnBrk="0" hangingPunct="1">
              <a:defRPr sz="1800" kern="1200">
                <a:solidFill>
                  <a:srgbClr val="FFFFFF"/>
                </a:solidFill>
                <a:latin typeface="Franklin Gothic Book" panose="020B0503020102020204"/>
                <a:ea typeface="+mn-ea"/>
                <a:cs typeface="+mn-cs"/>
              </a:defRPr>
            </a:lvl5pPr>
            <a:lvl6pPr marL="2286000" algn="l" defTabSz="914400" rtl="0" eaLnBrk="1" latinLnBrk="0" hangingPunct="1">
              <a:defRPr sz="1800" kern="1200">
                <a:solidFill>
                  <a:srgbClr val="FFFFFF"/>
                </a:solidFill>
                <a:latin typeface="Franklin Gothic Book" panose="020B0503020102020204"/>
                <a:ea typeface="+mn-ea"/>
                <a:cs typeface="+mn-cs"/>
              </a:defRPr>
            </a:lvl6pPr>
            <a:lvl7pPr marL="2743200" algn="l" defTabSz="914400" rtl="0" eaLnBrk="1" latinLnBrk="0" hangingPunct="1">
              <a:defRPr sz="1800" kern="1200">
                <a:solidFill>
                  <a:srgbClr val="FFFFFF"/>
                </a:solidFill>
                <a:latin typeface="Franklin Gothic Book" panose="020B0503020102020204"/>
                <a:ea typeface="+mn-ea"/>
                <a:cs typeface="+mn-cs"/>
              </a:defRPr>
            </a:lvl7pPr>
            <a:lvl8pPr marL="3200400" algn="l" defTabSz="914400" rtl="0" eaLnBrk="1" latinLnBrk="0" hangingPunct="1">
              <a:defRPr sz="1800" kern="1200">
                <a:solidFill>
                  <a:srgbClr val="FFFFFF"/>
                </a:solidFill>
                <a:latin typeface="Franklin Gothic Book" panose="020B0503020102020204"/>
                <a:ea typeface="+mn-ea"/>
                <a:cs typeface="+mn-cs"/>
              </a:defRPr>
            </a:lvl8pPr>
            <a:lvl9pPr marL="3657600" algn="l" defTabSz="914400" rtl="0" eaLnBrk="1" latinLnBrk="0" hangingPunct="1">
              <a:defRPr sz="1800" kern="1200">
                <a:solidFill>
                  <a:srgbClr val="FFFFFF"/>
                </a:solidFill>
                <a:latin typeface="Franklin Gothic Book" panose="020B0503020102020204"/>
                <a:ea typeface="+mn-ea"/>
                <a:cs typeface="+mn-cs"/>
              </a:defRPr>
            </a:lvl9pPr>
          </a:lstStyle>
          <a:p>
            <a:pPr algn="ctr"/>
            <a:endParaRPr lang="zh-CN" altLang="en-US"/>
          </a:p>
        </p:txBody>
      </p:sp>
      <p:sp>
        <p:nvSpPr>
          <p:cNvPr id="31" name="TextBox 30"/>
          <p:cNvSpPr txBox="1"/>
          <p:nvPr>
            <p:custDataLst>
              <p:tags r:id="rId1"/>
            </p:custDataLst>
          </p:nvPr>
        </p:nvSpPr>
        <p:spPr>
          <a:xfrm>
            <a:off x="1896535" y="692063"/>
            <a:ext cx="1596420" cy="33855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latin typeface="微软雅黑" panose="020B0503020204020204" pitchFamily="34" charset="-122"/>
                <a:ea typeface="微软雅黑" panose="020B0503020204020204" pitchFamily="34" charset="-122"/>
              </a:rPr>
              <a:t>CONTENT</a:t>
            </a:r>
            <a:endParaRPr lang="en-US" sz="1600">
              <a:latin typeface="微软雅黑" panose="020B0503020204020204" pitchFamily="34" charset="-122"/>
              <a:ea typeface="微软雅黑" panose="020B0503020204020204" pitchFamily="34" charset="-122"/>
            </a:endParaRPr>
          </a:p>
        </p:txBody>
      </p:sp>
      <p:sp>
        <p:nvSpPr>
          <p:cNvPr id="10" name="TextBox 30"/>
          <p:cNvSpPr txBox="1"/>
          <p:nvPr>
            <p:custDataLst>
              <p:tags r:id="rId2"/>
            </p:custDataLst>
          </p:nvPr>
        </p:nvSpPr>
        <p:spPr>
          <a:xfrm>
            <a:off x="524514" y="309445"/>
            <a:ext cx="1372021" cy="76944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b="1">
                <a:solidFill>
                  <a:schemeClr val="tx2"/>
                </a:solidFill>
                <a:latin typeface="微软雅黑" panose="020B0503020204020204" pitchFamily="34" charset="-122"/>
                <a:ea typeface="微软雅黑" panose="020B0503020204020204" pitchFamily="34" charset="-122"/>
              </a:rPr>
              <a:t>目录</a:t>
            </a:r>
            <a:endParaRPr lang="en-US" sz="4400" b="1">
              <a:solidFill>
                <a:schemeClr val="tx2"/>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363101" y="6361362"/>
            <a:ext cx="322825" cy="236834"/>
            <a:chOff x="11551150" y="359851"/>
            <a:chExt cx="234219" cy="171830"/>
          </a:xfrm>
        </p:grpSpPr>
        <p:sp>
          <p:nvSpPr>
            <p:cNvPr id="58" name="任意多边形: 形状 57"/>
            <p:cNvSpPr/>
            <p:nvPr/>
          </p:nvSpPr>
          <p:spPr>
            <a:xfrm>
              <a:off x="11551150" y="359851"/>
              <a:ext cx="234219" cy="38004"/>
            </a:xfrm>
            <a:custGeom>
              <a:avLst/>
              <a:gdLst>
                <a:gd name="connsiteX0" fmla="*/ 215170 w 234219"/>
                <a:gd name="connsiteY0" fmla="*/ 0 h 38004"/>
                <a:gd name="connsiteX1" fmla="*/ 234220 w 234219"/>
                <a:gd name="connsiteY1" fmla="*/ 0 h 38004"/>
                <a:gd name="connsiteX2" fmla="*/ 234220 w 234219"/>
                <a:gd name="connsiteY2" fmla="*/ 38005 h 38004"/>
                <a:gd name="connsiteX3" fmla="*/ 215170 w 234219"/>
                <a:gd name="connsiteY3" fmla="*/ 38005 h 38004"/>
                <a:gd name="connsiteX4" fmla="*/ 19050 w 234219"/>
                <a:gd name="connsiteY4" fmla="*/ 38005 h 38004"/>
                <a:gd name="connsiteX5" fmla="*/ 0 w 234219"/>
                <a:gd name="connsiteY5" fmla="*/ 38005 h 38004"/>
                <a:gd name="connsiteX6" fmla="*/ 0 w 234219"/>
                <a:gd name="connsiteY6" fmla="*/ 0 h 38004"/>
                <a:gd name="connsiteX7" fmla="*/ 19050 w 234219"/>
                <a:gd name="connsiteY7" fmla="*/ 0 h 3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219" h="38004">
                  <a:moveTo>
                    <a:pt x="215170" y="0"/>
                  </a:moveTo>
                  <a:cubicBezTo>
                    <a:pt x="225691" y="0"/>
                    <a:pt x="234220" y="0"/>
                    <a:pt x="234220" y="0"/>
                  </a:cubicBezTo>
                  <a:lnTo>
                    <a:pt x="234220" y="38005"/>
                  </a:lnTo>
                  <a:cubicBezTo>
                    <a:pt x="234220" y="38005"/>
                    <a:pt x="225691" y="38005"/>
                    <a:pt x="215170" y="38005"/>
                  </a:cubicBezTo>
                  <a:lnTo>
                    <a:pt x="19050" y="38005"/>
                  </a:lnTo>
                  <a:cubicBezTo>
                    <a:pt x="8529" y="38005"/>
                    <a:pt x="0" y="38005"/>
                    <a:pt x="0" y="38005"/>
                  </a:cubicBezTo>
                  <a:lnTo>
                    <a:pt x="0" y="0"/>
                  </a:lnTo>
                  <a:cubicBezTo>
                    <a:pt x="0" y="0"/>
                    <a:pt x="8529" y="0"/>
                    <a:pt x="19050" y="0"/>
                  </a:cubicBezTo>
                  <a:close/>
                </a:path>
              </a:pathLst>
            </a:custGeom>
            <a:solidFill>
              <a:srgbClr val="4200F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形状 58"/>
            <p:cNvSpPr/>
            <p:nvPr/>
          </p:nvSpPr>
          <p:spPr>
            <a:xfrm>
              <a:off x="11551150" y="426716"/>
              <a:ext cx="234219" cy="38004"/>
            </a:xfrm>
            <a:custGeom>
              <a:avLst/>
              <a:gdLst>
                <a:gd name="connsiteX0" fmla="*/ 215170 w 234219"/>
                <a:gd name="connsiteY0" fmla="*/ 0 h 38004"/>
                <a:gd name="connsiteX1" fmla="*/ 234220 w 234219"/>
                <a:gd name="connsiteY1" fmla="*/ 0 h 38004"/>
                <a:gd name="connsiteX2" fmla="*/ 234220 w 234219"/>
                <a:gd name="connsiteY2" fmla="*/ 38005 h 38004"/>
                <a:gd name="connsiteX3" fmla="*/ 215170 w 234219"/>
                <a:gd name="connsiteY3" fmla="*/ 38005 h 38004"/>
                <a:gd name="connsiteX4" fmla="*/ 19050 w 234219"/>
                <a:gd name="connsiteY4" fmla="*/ 38005 h 38004"/>
                <a:gd name="connsiteX5" fmla="*/ 0 w 234219"/>
                <a:gd name="connsiteY5" fmla="*/ 38005 h 38004"/>
                <a:gd name="connsiteX6" fmla="*/ 0 w 234219"/>
                <a:gd name="connsiteY6" fmla="*/ 0 h 38004"/>
                <a:gd name="connsiteX7" fmla="*/ 19050 w 234219"/>
                <a:gd name="connsiteY7" fmla="*/ 0 h 3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219" h="38004">
                  <a:moveTo>
                    <a:pt x="215170" y="0"/>
                  </a:moveTo>
                  <a:cubicBezTo>
                    <a:pt x="225691" y="0"/>
                    <a:pt x="234220" y="0"/>
                    <a:pt x="234220" y="0"/>
                  </a:cubicBezTo>
                  <a:lnTo>
                    <a:pt x="234220" y="38005"/>
                  </a:lnTo>
                  <a:cubicBezTo>
                    <a:pt x="234220" y="38005"/>
                    <a:pt x="225691" y="38005"/>
                    <a:pt x="215170" y="38005"/>
                  </a:cubicBezTo>
                  <a:lnTo>
                    <a:pt x="19050" y="38005"/>
                  </a:lnTo>
                  <a:cubicBezTo>
                    <a:pt x="8529" y="38005"/>
                    <a:pt x="0" y="38005"/>
                    <a:pt x="0" y="38005"/>
                  </a:cubicBezTo>
                  <a:lnTo>
                    <a:pt x="0" y="0"/>
                  </a:lnTo>
                  <a:cubicBezTo>
                    <a:pt x="0" y="0"/>
                    <a:pt x="8529" y="0"/>
                    <a:pt x="19050" y="0"/>
                  </a:cubicBezTo>
                  <a:close/>
                </a:path>
              </a:pathLst>
            </a:custGeom>
            <a:solidFill>
              <a:srgbClr val="4200F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形状 59"/>
            <p:cNvSpPr/>
            <p:nvPr/>
          </p:nvSpPr>
          <p:spPr>
            <a:xfrm>
              <a:off x="11551150" y="493677"/>
              <a:ext cx="234219" cy="38004"/>
            </a:xfrm>
            <a:custGeom>
              <a:avLst/>
              <a:gdLst>
                <a:gd name="connsiteX0" fmla="*/ 215170 w 234219"/>
                <a:gd name="connsiteY0" fmla="*/ 0 h 38004"/>
                <a:gd name="connsiteX1" fmla="*/ 234220 w 234219"/>
                <a:gd name="connsiteY1" fmla="*/ 0 h 38004"/>
                <a:gd name="connsiteX2" fmla="*/ 234220 w 234219"/>
                <a:gd name="connsiteY2" fmla="*/ 38005 h 38004"/>
                <a:gd name="connsiteX3" fmla="*/ 215170 w 234219"/>
                <a:gd name="connsiteY3" fmla="*/ 38005 h 38004"/>
                <a:gd name="connsiteX4" fmla="*/ 19050 w 234219"/>
                <a:gd name="connsiteY4" fmla="*/ 38005 h 38004"/>
                <a:gd name="connsiteX5" fmla="*/ 0 w 234219"/>
                <a:gd name="connsiteY5" fmla="*/ 38005 h 38004"/>
                <a:gd name="connsiteX6" fmla="*/ 0 w 234219"/>
                <a:gd name="connsiteY6" fmla="*/ 0 h 38004"/>
                <a:gd name="connsiteX7" fmla="*/ 19050 w 234219"/>
                <a:gd name="connsiteY7" fmla="*/ 0 h 3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219" h="38004">
                  <a:moveTo>
                    <a:pt x="215170" y="0"/>
                  </a:moveTo>
                  <a:cubicBezTo>
                    <a:pt x="225691" y="0"/>
                    <a:pt x="234220" y="0"/>
                    <a:pt x="234220" y="0"/>
                  </a:cubicBezTo>
                  <a:lnTo>
                    <a:pt x="234220" y="38005"/>
                  </a:lnTo>
                  <a:cubicBezTo>
                    <a:pt x="234220" y="38005"/>
                    <a:pt x="225691" y="38005"/>
                    <a:pt x="215170" y="38005"/>
                  </a:cubicBezTo>
                  <a:lnTo>
                    <a:pt x="19050" y="38005"/>
                  </a:lnTo>
                  <a:cubicBezTo>
                    <a:pt x="8529" y="38005"/>
                    <a:pt x="0" y="38005"/>
                    <a:pt x="0" y="38005"/>
                  </a:cubicBezTo>
                  <a:lnTo>
                    <a:pt x="0" y="0"/>
                  </a:lnTo>
                  <a:cubicBezTo>
                    <a:pt x="0" y="0"/>
                    <a:pt x="8529" y="0"/>
                    <a:pt x="19050" y="0"/>
                  </a:cubicBezTo>
                  <a:close/>
                </a:path>
              </a:pathLst>
            </a:custGeom>
            <a:solidFill>
              <a:srgbClr val="4200F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16" name="3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6635" y="1743075"/>
            <a:ext cx="3371850" cy="3371850"/>
          </a:xfrm>
          <a:prstGeom prst="rect">
            <a:avLst/>
          </a:prstGeom>
        </p:spPr>
      </p:pic>
      <p:grpSp>
        <p:nvGrpSpPr>
          <p:cNvPr id="19" name="Text2"/>
          <p:cNvGrpSpPr/>
          <p:nvPr/>
        </p:nvGrpSpPr>
        <p:grpSpPr>
          <a:xfrm>
            <a:off x="1426666" y="1509365"/>
            <a:ext cx="5902181" cy="640467"/>
            <a:chOff x="1426364" y="1746673"/>
            <a:chExt cx="5902181" cy="640467"/>
          </a:xfrm>
        </p:grpSpPr>
        <p:sp>
          <p:nvSpPr>
            <p:cNvPr id="5" name="Text1"/>
            <p:cNvSpPr txBox="1"/>
            <p:nvPr>
              <p:custDataLst>
                <p:tags r:id="rId4"/>
              </p:custDataLst>
            </p:nvPr>
          </p:nvSpPr>
          <p:spPr>
            <a:xfrm>
              <a:off x="1896535" y="1746673"/>
              <a:ext cx="5432010" cy="640467"/>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400" b="1">
                  <a:latin typeface="微软雅黑" panose="020B0503020204020204" pitchFamily="34" charset="-122"/>
                  <a:ea typeface="微软雅黑" panose="020B0503020204020204" pitchFamily="34" charset="-122"/>
                  <a:sym typeface="+mn-ea"/>
                </a:rPr>
                <a:t>智能医疗机器人项目介绍</a:t>
              </a:r>
              <a:endParaRPr lang="en-US" altLang="zh-CN" sz="2400" b="1">
                <a:latin typeface="微软雅黑" panose="020B0503020204020204" pitchFamily="34" charset="-122"/>
                <a:ea typeface="微软雅黑" panose="020B0503020204020204" pitchFamily="34" charset="-122"/>
                <a:sym typeface="+mn-ea"/>
              </a:endParaRPr>
            </a:p>
          </p:txBody>
        </p:sp>
        <p:pic>
          <p:nvPicPr>
            <p:cNvPr id="18" name="装饰图标"/>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6364" y="1862058"/>
              <a:ext cx="428150" cy="428150"/>
            </a:xfrm>
            <a:prstGeom prst="rect">
              <a:avLst/>
            </a:prstGeom>
          </p:spPr>
        </p:pic>
      </p:grpSp>
      <p:grpSp>
        <p:nvGrpSpPr>
          <p:cNvPr id="20" name="Text4"/>
          <p:cNvGrpSpPr/>
          <p:nvPr/>
        </p:nvGrpSpPr>
        <p:grpSpPr>
          <a:xfrm>
            <a:off x="1426666" y="2435551"/>
            <a:ext cx="5858455" cy="640467"/>
            <a:chOff x="1426364" y="1746673"/>
            <a:chExt cx="5858455" cy="640467"/>
          </a:xfrm>
        </p:grpSpPr>
        <p:sp>
          <p:nvSpPr>
            <p:cNvPr id="21" name="Text3"/>
            <p:cNvSpPr txBox="1"/>
            <p:nvPr>
              <p:custDataLst>
                <p:tags r:id="rId6"/>
              </p:custDataLst>
            </p:nvPr>
          </p:nvSpPr>
          <p:spPr>
            <a:xfrm>
              <a:off x="1896535" y="1746673"/>
              <a:ext cx="5388284" cy="640467"/>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b="1">
                  <a:latin typeface="微软雅黑" panose="020B0503020204020204" pitchFamily="34" charset="-122"/>
                  <a:ea typeface="微软雅黑" panose="020B0503020204020204" pitchFamily="34" charset="-122"/>
                  <a:sym typeface="+mn-ea"/>
                </a:rPr>
                <a:t>项目架</a:t>
              </a:r>
              <a:r>
                <a:rPr lang="zh-CN" altLang="en-US" sz="2400" b="1">
                  <a:latin typeface="微软雅黑" panose="020B0503020204020204" pitchFamily="34" charset="-122"/>
                  <a:ea typeface="微软雅黑" panose="020B0503020204020204" pitchFamily="34" charset="-122"/>
                  <a:sym typeface="+mn-ea"/>
                </a:rPr>
                <a:t>构图</a:t>
              </a:r>
              <a:endParaRPr lang="zh-CN" altLang="en-US" sz="2400" b="1">
                <a:latin typeface="微软雅黑" panose="020B0503020204020204" pitchFamily="34" charset="-122"/>
                <a:ea typeface="微软雅黑" panose="020B0503020204020204" pitchFamily="34" charset="-122"/>
                <a:sym typeface="+mn-ea"/>
              </a:endParaRPr>
            </a:p>
          </p:txBody>
        </p:sp>
        <p:pic>
          <p:nvPicPr>
            <p:cNvPr id="23" name="装饰图标"/>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6364" y="1862058"/>
              <a:ext cx="428150" cy="428150"/>
            </a:xfrm>
            <a:prstGeom prst="rect">
              <a:avLst/>
            </a:prstGeom>
          </p:spPr>
        </p:pic>
      </p:grpSp>
      <p:grpSp>
        <p:nvGrpSpPr>
          <p:cNvPr id="24" name="Text6"/>
          <p:cNvGrpSpPr/>
          <p:nvPr/>
        </p:nvGrpSpPr>
        <p:grpSpPr>
          <a:xfrm>
            <a:off x="1405711" y="3357292"/>
            <a:ext cx="5902181" cy="640467"/>
            <a:chOff x="1426364" y="1746673"/>
            <a:chExt cx="5902181" cy="640467"/>
          </a:xfrm>
        </p:grpSpPr>
        <p:sp>
          <p:nvSpPr>
            <p:cNvPr id="26" name="Text5"/>
            <p:cNvSpPr txBox="1"/>
            <p:nvPr>
              <p:custDataLst>
                <p:tags r:id="rId7"/>
              </p:custDataLst>
            </p:nvPr>
          </p:nvSpPr>
          <p:spPr>
            <a:xfrm>
              <a:off x="1896535" y="1746673"/>
              <a:ext cx="5432010" cy="640467"/>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b="1">
                  <a:latin typeface="微软雅黑" panose="020B0503020204020204" pitchFamily="34" charset="-122"/>
                  <a:ea typeface="微软雅黑" panose="020B0503020204020204" pitchFamily="34" charset="-122"/>
                  <a:sym typeface="+mn-ea"/>
                </a:rPr>
                <a:t>核心</a:t>
              </a:r>
              <a:r>
                <a:rPr lang="zh-CN" altLang="en-US" sz="2400" b="1">
                  <a:latin typeface="微软雅黑" panose="020B0503020204020204" pitchFamily="34" charset="-122"/>
                  <a:ea typeface="微软雅黑" panose="020B0503020204020204" pitchFamily="34" charset="-122"/>
                  <a:sym typeface="+mn-ea"/>
                </a:rPr>
                <a:t>技术</a:t>
              </a:r>
              <a:endParaRPr lang="zh-CN" altLang="en-US" sz="2400" b="1">
                <a:latin typeface="微软雅黑" panose="020B0503020204020204" pitchFamily="34" charset="-122"/>
                <a:ea typeface="微软雅黑" panose="020B0503020204020204" pitchFamily="34" charset="-122"/>
                <a:sym typeface="+mn-ea"/>
              </a:endParaRPr>
            </a:p>
          </p:txBody>
        </p:sp>
        <p:pic>
          <p:nvPicPr>
            <p:cNvPr id="27" name="装饰图标"/>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6364" y="1862058"/>
              <a:ext cx="428150" cy="428150"/>
            </a:xfrm>
            <a:prstGeom prst="rect">
              <a:avLst/>
            </a:prstGeom>
          </p:spPr>
        </p:pic>
      </p:grpSp>
      <p:grpSp>
        <p:nvGrpSpPr>
          <p:cNvPr id="28" name="Text8"/>
          <p:cNvGrpSpPr/>
          <p:nvPr/>
        </p:nvGrpSpPr>
        <p:grpSpPr>
          <a:xfrm>
            <a:off x="1426666" y="4287923"/>
            <a:ext cx="5996817" cy="640467"/>
            <a:chOff x="1426364" y="1746673"/>
            <a:chExt cx="5996817" cy="640467"/>
          </a:xfrm>
        </p:grpSpPr>
        <p:sp>
          <p:nvSpPr>
            <p:cNvPr id="32" name="Text7"/>
            <p:cNvSpPr txBox="1"/>
            <p:nvPr>
              <p:custDataLst>
                <p:tags r:id="rId8"/>
              </p:custDataLst>
            </p:nvPr>
          </p:nvSpPr>
          <p:spPr>
            <a:xfrm>
              <a:off x="1896534" y="1746673"/>
              <a:ext cx="5526647" cy="640467"/>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400" b="1">
                  <a:latin typeface="微软雅黑" panose="020B0503020204020204" pitchFamily="34" charset="-122"/>
                  <a:ea typeface="微软雅黑" panose="020B0503020204020204" pitchFamily="34" charset="-122"/>
                  <a:sym typeface="+mn-ea"/>
                </a:rPr>
                <a:t>产品竞争</a:t>
              </a:r>
              <a:endParaRPr lang="en-US" altLang="zh-CN" sz="2400" b="1">
                <a:latin typeface="微软雅黑" panose="020B0503020204020204" pitchFamily="34" charset="-122"/>
                <a:ea typeface="微软雅黑" panose="020B0503020204020204" pitchFamily="34" charset="-122"/>
                <a:sym typeface="+mn-ea"/>
              </a:endParaRPr>
            </a:p>
          </p:txBody>
        </p:sp>
        <p:pic>
          <p:nvPicPr>
            <p:cNvPr id="33" name="装饰图标"/>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6364" y="1862058"/>
              <a:ext cx="428150" cy="428150"/>
            </a:xfrm>
            <a:prstGeom prst="rect">
              <a:avLst/>
            </a:prstGeom>
          </p:spPr>
        </p:pic>
      </p:grpSp>
      <p:grpSp>
        <p:nvGrpSpPr>
          <p:cNvPr id="46" name="Text10"/>
          <p:cNvGrpSpPr/>
          <p:nvPr/>
        </p:nvGrpSpPr>
        <p:grpSpPr>
          <a:xfrm>
            <a:off x="1426666" y="5214111"/>
            <a:ext cx="5996817" cy="640467"/>
            <a:chOff x="1426364" y="1746673"/>
            <a:chExt cx="5996817" cy="640467"/>
          </a:xfrm>
        </p:grpSpPr>
        <p:sp>
          <p:nvSpPr>
            <p:cNvPr id="47" name="Text9"/>
            <p:cNvSpPr txBox="1"/>
            <p:nvPr>
              <p:custDataLst>
                <p:tags r:id="rId9"/>
              </p:custDataLst>
            </p:nvPr>
          </p:nvSpPr>
          <p:spPr>
            <a:xfrm>
              <a:off x="1896535" y="1746673"/>
              <a:ext cx="5526646" cy="640467"/>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400" b="1">
                  <a:latin typeface="微软雅黑" panose="020B0503020204020204" pitchFamily="34" charset="-122"/>
                  <a:ea typeface="微软雅黑" panose="020B0503020204020204" pitchFamily="34" charset="-122"/>
                  <a:sym typeface="+mn-ea"/>
                </a:rPr>
                <a:t>项目</a:t>
              </a:r>
              <a:r>
                <a:rPr lang="zh-CN" altLang="en-US" sz="2400" b="1">
                  <a:latin typeface="微软雅黑" panose="020B0503020204020204" pitchFamily="34" charset="-122"/>
                  <a:ea typeface="微软雅黑" panose="020B0503020204020204" pitchFamily="34" charset="-122"/>
                  <a:sym typeface="+mn-ea"/>
                </a:rPr>
                <a:t>配置</a:t>
              </a:r>
              <a:endParaRPr lang="zh-CN" altLang="en-US" sz="2400" b="1">
                <a:latin typeface="微软雅黑" panose="020B0503020204020204" pitchFamily="34" charset="-122"/>
                <a:ea typeface="微软雅黑" panose="020B0503020204020204" pitchFamily="34" charset="-122"/>
                <a:sym typeface="+mn-ea"/>
              </a:endParaRPr>
            </a:p>
          </p:txBody>
        </p:sp>
        <p:pic>
          <p:nvPicPr>
            <p:cNvPr id="48" name="装饰图标"/>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6364" y="1862058"/>
              <a:ext cx="428150" cy="428150"/>
            </a:xfrm>
            <a:prstGeom prst="rect">
              <a:avLst/>
            </a:prstGeom>
          </p:spPr>
        </p:pic>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7893" y="3602355"/>
            <a:ext cx="4286250" cy="4286250"/>
          </a:xfrm>
          <a:prstGeom prst="rect">
            <a:avLst/>
          </a:prstGeom>
        </p:spPr>
      </p:pic>
      <p:sp>
        <p:nvSpPr>
          <p:cNvPr id="18" name="矩形 3"/>
          <p:cNvSpPr/>
          <p:nvPr/>
        </p:nvSpPr>
        <p:spPr>
          <a:xfrm>
            <a:off x="0"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p:nvPr/>
        </p:nvSpPr>
        <p:spPr>
          <a:xfrm>
            <a:off x="11984736"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Shape 13"/>
          <p:cNvSpPr/>
          <p:nvPr>
            <p:custDataLst>
              <p:tags r:id="rId2"/>
            </p:custDataLst>
          </p:nvPr>
        </p:nvSpPr>
        <p:spPr>
          <a:xfrm rot="16200000" flipH="1">
            <a:off x="6088388" y="4152755"/>
            <a:ext cx="167756" cy="343580"/>
          </a:xfrm>
          <a:custGeom>
            <a:avLst/>
            <a:gdLst>
              <a:gd name="connsiteX0" fmla="*/ 1354476 w 2708347"/>
              <a:gd name="connsiteY0" fmla="*/ 0 h 5546960"/>
              <a:gd name="connsiteX1" fmla="*/ 1594585 w 2708347"/>
              <a:gd name="connsiteY1" fmla="*/ 240109 h 5546960"/>
              <a:gd name="connsiteX2" fmla="*/ 1594584 w 2708347"/>
              <a:gd name="connsiteY2" fmla="*/ 2993524 h 5546960"/>
              <a:gd name="connsiteX3" fmla="*/ 1594200 w 2708347"/>
              <a:gd name="connsiteY3" fmla="*/ 2997338 h 5546960"/>
              <a:gd name="connsiteX4" fmla="*/ 1594200 w 2708347"/>
              <a:gd name="connsiteY4" fmla="*/ 4727870 h 5546960"/>
              <a:gd name="connsiteX5" fmla="*/ 2304684 w 2708347"/>
              <a:gd name="connsiteY5" fmla="*/ 4017385 h 5546960"/>
              <a:gd name="connsiteX6" fmla="*/ 2643924 w 2708347"/>
              <a:gd name="connsiteY6" fmla="*/ 4029363 h 5546960"/>
              <a:gd name="connsiteX7" fmla="*/ 2643924 w 2708347"/>
              <a:gd name="connsiteY7" fmla="*/ 4356626 h 5546960"/>
              <a:gd name="connsiteX8" fmla="*/ 1523791 w 2708347"/>
              <a:gd name="connsiteY8" fmla="*/ 5476760 h 5546960"/>
              <a:gd name="connsiteX9" fmla="*/ 1184551 w 2708347"/>
              <a:gd name="connsiteY9" fmla="*/ 5476760 h 5546960"/>
              <a:gd name="connsiteX10" fmla="*/ 64418 w 2708347"/>
              <a:gd name="connsiteY10" fmla="*/ 4356626 h 5546960"/>
              <a:gd name="connsiteX11" fmla="*/ 76396 w 2708347"/>
              <a:gd name="connsiteY11" fmla="*/ 4017385 h 5546960"/>
              <a:gd name="connsiteX12" fmla="*/ 403658 w 2708347"/>
              <a:gd name="connsiteY12" fmla="*/ 4017385 h 5546960"/>
              <a:gd name="connsiteX13" fmla="*/ 1114142 w 2708347"/>
              <a:gd name="connsiteY13" fmla="*/ 4727870 h 5546960"/>
              <a:gd name="connsiteX14" fmla="*/ 1114142 w 2708347"/>
              <a:gd name="connsiteY14" fmla="*/ 2106756 h 5546960"/>
              <a:gd name="connsiteX15" fmla="*/ 1114367 w 2708347"/>
              <a:gd name="connsiteY15" fmla="*/ 2104530 h 5546960"/>
              <a:gd name="connsiteX16" fmla="*/ 1114367 w 2708347"/>
              <a:gd name="connsiteY16" fmla="*/ 240109 h 5546960"/>
              <a:gd name="connsiteX17" fmla="*/ 1354476 w 2708347"/>
              <a:gd name="connsiteY17" fmla="*/ 0 h 55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08347" h="5546960">
                <a:moveTo>
                  <a:pt x="1354476" y="0"/>
                </a:moveTo>
                <a:cubicBezTo>
                  <a:pt x="1487085" y="0"/>
                  <a:pt x="1594585" y="107500"/>
                  <a:pt x="1594585" y="240109"/>
                </a:cubicBezTo>
                <a:cubicBezTo>
                  <a:pt x="1594585" y="1157914"/>
                  <a:pt x="1594584" y="2075719"/>
                  <a:pt x="1594584" y="2993524"/>
                </a:cubicBezTo>
                <a:lnTo>
                  <a:pt x="1594200" y="2997338"/>
                </a:lnTo>
                <a:lnTo>
                  <a:pt x="1594200" y="4727870"/>
                </a:lnTo>
                <a:lnTo>
                  <a:pt x="2304684" y="4017385"/>
                </a:lnTo>
                <a:cubicBezTo>
                  <a:pt x="2401670" y="3927018"/>
                  <a:pt x="2553557" y="3932378"/>
                  <a:pt x="2643924" y="4029363"/>
                </a:cubicBezTo>
                <a:cubicBezTo>
                  <a:pt x="2729822" y="4121545"/>
                  <a:pt x="2729822" y="4264445"/>
                  <a:pt x="2643924" y="4356626"/>
                </a:cubicBezTo>
                <a:lnTo>
                  <a:pt x="1523791" y="5476760"/>
                </a:lnTo>
                <a:cubicBezTo>
                  <a:pt x="1430081" y="5570361"/>
                  <a:pt x="1278269" y="5570361"/>
                  <a:pt x="1184551" y="5476760"/>
                </a:cubicBezTo>
                <a:lnTo>
                  <a:pt x="64418" y="4356626"/>
                </a:lnTo>
                <a:cubicBezTo>
                  <a:pt x="-25949" y="4259640"/>
                  <a:pt x="-20589" y="4107760"/>
                  <a:pt x="76396" y="4017385"/>
                </a:cubicBezTo>
                <a:cubicBezTo>
                  <a:pt x="168577" y="3931487"/>
                  <a:pt x="311477" y="3931487"/>
                  <a:pt x="403658" y="4017385"/>
                </a:cubicBezTo>
                <a:lnTo>
                  <a:pt x="1114142" y="4727870"/>
                </a:lnTo>
                <a:lnTo>
                  <a:pt x="1114142" y="2106756"/>
                </a:lnTo>
                <a:lnTo>
                  <a:pt x="1114367" y="2104530"/>
                </a:lnTo>
                <a:lnTo>
                  <a:pt x="1114367" y="240109"/>
                </a:lnTo>
                <a:cubicBezTo>
                  <a:pt x="1114367" y="107500"/>
                  <a:pt x="1221867" y="0"/>
                  <a:pt x="135447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en-ID">
              <a:solidFill>
                <a:schemeClr val="accent6"/>
              </a:solidFill>
            </a:endParaRPr>
          </a:p>
        </p:txBody>
      </p:sp>
      <p:sp>
        <p:nvSpPr>
          <p:cNvPr id="16" name="Shape1"/>
          <p:cNvSpPr/>
          <p:nvPr>
            <p:custDataLst>
              <p:tags r:id="rId3"/>
            </p:custDataLst>
          </p:nvPr>
        </p:nvSpPr>
        <p:spPr>
          <a:xfrm>
            <a:off x="-635" y="762635"/>
            <a:ext cx="6096635" cy="6095365"/>
          </a:xfrm>
          <a:custGeom>
            <a:avLst/>
            <a:gdLst/>
            <a:ahLst/>
            <a:cxnLst>
              <a:cxn ang="3">
                <a:pos x="hc" y="t"/>
              </a:cxn>
              <a:cxn ang="cd2">
                <a:pos x="l" y="vc"/>
              </a:cxn>
              <a:cxn ang="cd4">
                <a:pos x="hc" y="b"/>
              </a:cxn>
              <a:cxn ang="0">
                <a:pos x="r" y="vc"/>
              </a:cxn>
            </a:cxnLst>
            <a:rect l="l" t="t" r="r" b="b"/>
            <a:pathLst>
              <a:path w="9601" h="9599">
                <a:moveTo>
                  <a:pt x="317" y="0"/>
                </a:moveTo>
                <a:cubicBezTo>
                  <a:pt x="5444" y="0"/>
                  <a:pt x="9601" y="4157"/>
                  <a:pt x="9601" y="9285"/>
                </a:cubicBezTo>
                <a:cubicBezTo>
                  <a:pt x="9601" y="9385"/>
                  <a:pt x="9599" y="9484"/>
                  <a:pt x="9596" y="9584"/>
                </a:cubicBezTo>
                <a:lnTo>
                  <a:pt x="9596" y="9599"/>
                </a:lnTo>
                <a:lnTo>
                  <a:pt x="0" y="9599"/>
                </a:lnTo>
                <a:lnTo>
                  <a:pt x="0" y="5"/>
                </a:lnTo>
                <a:lnTo>
                  <a:pt x="17" y="5"/>
                </a:lnTo>
                <a:cubicBezTo>
                  <a:pt x="117" y="2"/>
                  <a:pt x="216" y="0"/>
                  <a:pt x="317" y="0"/>
                </a:cubicBez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8" name="!!平滑3"/>
          <p:cNvSpPr/>
          <p:nvPr>
            <p:custDataLst>
              <p:tags r:id="rId5"/>
            </p:custDataLst>
          </p:nvPr>
        </p:nvSpPr>
        <p:spPr>
          <a:xfrm>
            <a:off x="5100414" y="5402741"/>
            <a:ext cx="1538912" cy="1538912"/>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en-ID">
              <a:solidFill>
                <a:schemeClr val="dk1"/>
              </a:solidFill>
            </a:endParaRPr>
          </a:p>
        </p:txBody>
      </p:sp>
      <p:sp>
        <p:nvSpPr>
          <p:cNvPr id="9" name="!!平滑2"/>
          <p:cNvSpPr/>
          <p:nvPr>
            <p:custDataLst>
              <p:tags r:id="rId6"/>
            </p:custDataLst>
          </p:nvPr>
        </p:nvSpPr>
        <p:spPr>
          <a:xfrm rot="2525231">
            <a:off x="2939811" y="1284532"/>
            <a:ext cx="1268338" cy="1311703"/>
          </a:xfrm>
          <a:custGeom>
            <a:avLst/>
            <a:gdLst>
              <a:gd name="connsiteX0" fmla="*/ 2490957 w 2536676"/>
              <a:gd name="connsiteY0" fmla="*/ 834022 h 2623405"/>
              <a:gd name="connsiteX1" fmla="*/ 2522826 w 2536676"/>
              <a:gd name="connsiteY1" fmla="*/ 921095 h 2623405"/>
              <a:gd name="connsiteX2" fmla="*/ 2536676 w 2536676"/>
              <a:gd name="connsiteY2" fmla="*/ 974960 h 2623405"/>
              <a:gd name="connsiteX3" fmla="*/ 2536676 w 2536676"/>
              <a:gd name="connsiteY3" fmla="*/ 1648444 h 2623405"/>
              <a:gd name="connsiteX4" fmla="*/ 2522826 w 2536676"/>
              <a:gd name="connsiteY4" fmla="*/ 1702310 h 2623405"/>
              <a:gd name="connsiteX5" fmla="*/ 2490957 w 2536676"/>
              <a:gd name="connsiteY5" fmla="*/ 1789382 h 2623405"/>
              <a:gd name="connsiteX6" fmla="*/ 45719 w 2536676"/>
              <a:gd name="connsiteY6" fmla="*/ 834017 h 2623405"/>
              <a:gd name="connsiteX7" fmla="*/ 45719 w 2536676"/>
              <a:gd name="connsiteY7" fmla="*/ 1789387 h 2623405"/>
              <a:gd name="connsiteX8" fmla="*/ 13849 w 2536676"/>
              <a:gd name="connsiteY8" fmla="*/ 1702310 h 2623405"/>
              <a:gd name="connsiteX9" fmla="*/ 0 w 2536676"/>
              <a:gd name="connsiteY9" fmla="*/ 1648452 h 2623405"/>
              <a:gd name="connsiteX10" fmla="*/ 0 w 2536676"/>
              <a:gd name="connsiteY10" fmla="*/ 974953 h 2623405"/>
              <a:gd name="connsiteX11" fmla="*/ 13849 w 2536676"/>
              <a:gd name="connsiteY11" fmla="*/ 921095 h 2623405"/>
              <a:gd name="connsiteX12" fmla="*/ 2372340 w 2536676"/>
              <a:gd name="connsiteY12" fmla="*/ 601637 h 2623405"/>
              <a:gd name="connsiteX13" fmla="*/ 2418059 w 2536676"/>
              <a:gd name="connsiteY13" fmla="*/ 676892 h 2623405"/>
              <a:gd name="connsiteX14" fmla="*/ 2418059 w 2536676"/>
              <a:gd name="connsiteY14" fmla="*/ 1946512 h 2623405"/>
              <a:gd name="connsiteX15" fmla="*/ 2372340 w 2536676"/>
              <a:gd name="connsiteY15" fmla="*/ 2021768 h 2623405"/>
              <a:gd name="connsiteX16" fmla="*/ 164336 w 2536676"/>
              <a:gd name="connsiteY16" fmla="*/ 601633 h 2623405"/>
              <a:gd name="connsiteX17" fmla="*/ 164336 w 2536676"/>
              <a:gd name="connsiteY17" fmla="*/ 2021771 h 2623405"/>
              <a:gd name="connsiteX18" fmla="*/ 118617 w 2536676"/>
              <a:gd name="connsiteY18" fmla="*/ 1946515 h 2623405"/>
              <a:gd name="connsiteX19" fmla="*/ 118617 w 2536676"/>
              <a:gd name="connsiteY19" fmla="*/ 676889 h 2623405"/>
              <a:gd name="connsiteX20" fmla="*/ 2253723 w 2536676"/>
              <a:gd name="connsiteY20" fmla="*/ 445130 h 2623405"/>
              <a:gd name="connsiteX21" fmla="*/ 2281931 w 2536676"/>
              <a:gd name="connsiteY21" fmla="*/ 476167 h 2623405"/>
              <a:gd name="connsiteX22" fmla="*/ 2299442 w 2536676"/>
              <a:gd name="connsiteY22" fmla="*/ 499584 h 2623405"/>
              <a:gd name="connsiteX23" fmla="*/ 2299442 w 2536676"/>
              <a:gd name="connsiteY23" fmla="*/ 2123820 h 2623405"/>
              <a:gd name="connsiteX24" fmla="*/ 2281931 w 2536676"/>
              <a:gd name="connsiteY24" fmla="*/ 2147238 h 2623405"/>
              <a:gd name="connsiteX25" fmla="*/ 2253723 w 2536676"/>
              <a:gd name="connsiteY25" fmla="*/ 2178274 h 2623405"/>
              <a:gd name="connsiteX26" fmla="*/ 282953 w 2536676"/>
              <a:gd name="connsiteY26" fmla="*/ 445128 h 2623405"/>
              <a:gd name="connsiteX27" fmla="*/ 282953 w 2536676"/>
              <a:gd name="connsiteY27" fmla="*/ 2178276 h 2623405"/>
              <a:gd name="connsiteX28" fmla="*/ 254744 w 2536676"/>
              <a:gd name="connsiteY28" fmla="*/ 2147238 h 2623405"/>
              <a:gd name="connsiteX29" fmla="*/ 237234 w 2536676"/>
              <a:gd name="connsiteY29" fmla="*/ 2123823 h 2623405"/>
              <a:gd name="connsiteX30" fmla="*/ 237234 w 2536676"/>
              <a:gd name="connsiteY30" fmla="*/ 499581 h 2623405"/>
              <a:gd name="connsiteX31" fmla="*/ 254744 w 2536676"/>
              <a:gd name="connsiteY31" fmla="*/ 476167 h 2623405"/>
              <a:gd name="connsiteX32" fmla="*/ 2135106 w 2536676"/>
              <a:gd name="connsiteY32" fmla="*/ 326495 h 2623405"/>
              <a:gd name="connsiteX33" fmla="*/ 2180825 w 2536676"/>
              <a:gd name="connsiteY33" fmla="*/ 368048 h 2623405"/>
              <a:gd name="connsiteX34" fmla="*/ 2180825 w 2536676"/>
              <a:gd name="connsiteY34" fmla="*/ 2255357 h 2623405"/>
              <a:gd name="connsiteX35" fmla="*/ 2135106 w 2536676"/>
              <a:gd name="connsiteY35" fmla="*/ 2296909 h 2623405"/>
              <a:gd name="connsiteX36" fmla="*/ 401570 w 2536676"/>
              <a:gd name="connsiteY36" fmla="*/ 326494 h 2623405"/>
              <a:gd name="connsiteX37" fmla="*/ 401570 w 2536676"/>
              <a:gd name="connsiteY37" fmla="*/ 2296911 h 2623405"/>
              <a:gd name="connsiteX38" fmla="*/ 355851 w 2536676"/>
              <a:gd name="connsiteY38" fmla="*/ 2255358 h 2623405"/>
              <a:gd name="connsiteX39" fmla="*/ 355851 w 2536676"/>
              <a:gd name="connsiteY39" fmla="*/ 368046 h 2623405"/>
              <a:gd name="connsiteX40" fmla="*/ 2016489 w 2536676"/>
              <a:gd name="connsiteY40" fmla="*/ 232764 h 2623405"/>
              <a:gd name="connsiteX41" fmla="*/ 2062208 w 2536676"/>
              <a:gd name="connsiteY41" fmla="*/ 266952 h 2623405"/>
              <a:gd name="connsiteX42" fmla="*/ 2062208 w 2536676"/>
              <a:gd name="connsiteY42" fmla="*/ 2356452 h 2623405"/>
              <a:gd name="connsiteX43" fmla="*/ 2016489 w 2536676"/>
              <a:gd name="connsiteY43" fmla="*/ 2390640 h 2623405"/>
              <a:gd name="connsiteX44" fmla="*/ 520187 w 2536676"/>
              <a:gd name="connsiteY44" fmla="*/ 232763 h 2623405"/>
              <a:gd name="connsiteX45" fmla="*/ 520187 w 2536676"/>
              <a:gd name="connsiteY45" fmla="*/ 2390641 h 2623405"/>
              <a:gd name="connsiteX46" fmla="*/ 474468 w 2536676"/>
              <a:gd name="connsiteY46" fmla="*/ 2356453 h 2623405"/>
              <a:gd name="connsiteX47" fmla="*/ 474468 w 2536676"/>
              <a:gd name="connsiteY47" fmla="*/ 266951 h 2623405"/>
              <a:gd name="connsiteX48" fmla="*/ 1897872 w 2536676"/>
              <a:gd name="connsiteY48" fmla="*/ 158776 h 2623405"/>
              <a:gd name="connsiteX49" fmla="*/ 1943591 w 2536676"/>
              <a:gd name="connsiteY49" fmla="*/ 186551 h 2623405"/>
              <a:gd name="connsiteX50" fmla="*/ 1943591 w 2536676"/>
              <a:gd name="connsiteY50" fmla="*/ 2436854 h 2623405"/>
              <a:gd name="connsiteX51" fmla="*/ 1897872 w 2536676"/>
              <a:gd name="connsiteY51" fmla="*/ 2464629 h 2623405"/>
              <a:gd name="connsiteX52" fmla="*/ 638804 w 2536676"/>
              <a:gd name="connsiteY52" fmla="*/ 158775 h 2623405"/>
              <a:gd name="connsiteX53" fmla="*/ 638804 w 2536676"/>
              <a:gd name="connsiteY53" fmla="*/ 2464630 h 2623405"/>
              <a:gd name="connsiteX54" fmla="*/ 593085 w 2536676"/>
              <a:gd name="connsiteY54" fmla="*/ 2436855 h 2623405"/>
              <a:gd name="connsiteX55" fmla="*/ 593085 w 2536676"/>
              <a:gd name="connsiteY55" fmla="*/ 186549 h 2623405"/>
              <a:gd name="connsiteX56" fmla="*/ 1779255 w 2536676"/>
              <a:gd name="connsiteY56" fmla="*/ 101248 h 2623405"/>
              <a:gd name="connsiteX57" fmla="*/ 1779628 w 2536676"/>
              <a:gd name="connsiteY57" fmla="*/ 101384 h 2623405"/>
              <a:gd name="connsiteX58" fmla="*/ 1824974 w 2536676"/>
              <a:gd name="connsiteY58" fmla="*/ 123228 h 2623405"/>
              <a:gd name="connsiteX59" fmla="*/ 1824974 w 2536676"/>
              <a:gd name="connsiteY59" fmla="*/ 2500176 h 2623405"/>
              <a:gd name="connsiteX60" fmla="*/ 1779628 w 2536676"/>
              <a:gd name="connsiteY60" fmla="*/ 2522020 h 2623405"/>
              <a:gd name="connsiteX61" fmla="*/ 1779255 w 2536676"/>
              <a:gd name="connsiteY61" fmla="*/ 2522157 h 2623405"/>
              <a:gd name="connsiteX62" fmla="*/ 757421 w 2536676"/>
              <a:gd name="connsiteY62" fmla="*/ 101247 h 2623405"/>
              <a:gd name="connsiteX63" fmla="*/ 757421 w 2536676"/>
              <a:gd name="connsiteY63" fmla="*/ 2522157 h 2623405"/>
              <a:gd name="connsiteX64" fmla="*/ 757047 w 2536676"/>
              <a:gd name="connsiteY64" fmla="*/ 2522020 h 2623405"/>
              <a:gd name="connsiteX65" fmla="*/ 711702 w 2536676"/>
              <a:gd name="connsiteY65" fmla="*/ 2500177 h 2623405"/>
              <a:gd name="connsiteX66" fmla="*/ 711702 w 2536676"/>
              <a:gd name="connsiteY66" fmla="*/ 123227 h 2623405"/>
              <a:gd name="connsiteX67" fmla="*/ 757047 w 2536676"/>
              <a:gd name="connsiteY67" fmla="*/ 101384 h 2623405"/>
              <a:gd name="connsiteX68" fmla="*/ 1660638 w 2536676"/>
              <a:gd name="connsiteY68" fmla="*/ 57833 h 2623405"/>
              <a:gd name="connsiteX69" fmla="*/ 1706357 w 2536676"/>
              <a:gd name="connsiteY69" fmla="*/ 74567 h 2623405"/>
              <a:gd name="connsiteX70" fmla="*/ 1706357 w 2536676"/>
              <a:gd name="connsiteY70" fmla="*/ 2548838 h 2623405"/>
              <a:gd name="connsiteX71" fmla="*/ 1660638 w 2536676"/>
              <a:gd name="connsiteY71" fmla="*/ 2565571 h 2623405"/>
              <a:gd name="connsiteX72" fmla="*/ 876038 w 2536676"/>
              <a:gd name="connsiteY72" fmla="*/ 57832 h 2623405"/>
              <a:gd name="connsiteX73" fmla="*/ 876038 w 2536676"/>
              <a:gd name="connsiteY73" fmla="*/ 2565572 h 2623405"/>
              <a:gd name="connsiteX74" fmla="*/ 830319 w 2536676"/>
              <a:gd name="connsiteY74" fmla="*/ 2548838 h 2623405"/>
              <a:gd name="connsiteX75" fmla="*/ 830319 w 2536676"/>
              <a:gd name="connsiteY75" fmla="*/ 74566 h 2623405"/>
              <a:gd name="connsiteX76" fmla="*/ 1542021 w 2536676"/>
              <a:gd name="connsiteY76" fmla="*/ 27149 h 2623405"/>
              <a:gd name="connsiteX77" fmla="*/ 1587740 w 2536676"/>
              <a:gd name="connsiteY77" fmla="*/ 38905 h 2623405"/>
              <a:gd name="connsiteX78" fmla="*/ 1587740 w 2536676"/>
              <a:gd name="connsiteY78" fmla="*/ 2584499 h 2623405"/>
              <a:gd name="connsiteX79" fmla="*/ 1542021 w 2536676"/>
              <a:gd name="connsiteY79" fmla="*/ 2596255 h 2623405"/>
              <a:gd name="connsiteX80" fmla="*/ 994655 w 2536676"/>
              <a:gd name="connsiteY80" fmla="*/ 27149 h 2623405"/>
              <a:gd name="connsiteX81" fmla="*/ 994655 w 2536676"/>
              <a:gd name="connsiteY81" fmla="*/ 2596255 h 2623405"/>
              <a:gd name="connsiteX82" fmla="*/ 948936 w 2536676"/>
              <a:gd name="connsiteY82" fmla="*/ 2584500 h 2623405"/>
              <a:gd name="connsiteX83" fmla="*/ 948936 w 2536676"/>
              <a:gd name="connsiteY83" fmla="*/ 38904 h 2623405"/>
              <a:gd name="connsiteX84" fmla="*/ 1423404 w 2536676"/>
              <a:gd name="connsiteY84" fmla="*/ 8110 h 2623405"/>
              <a:gd name="connsiteX85" fmla="*/ 1469123 w 2536676"/>
              <a:gd name="connsiteY85" fmla="*/ 15087 h 2623405"/>
              <a:gd name="connsiteX86" fmla="*/ 1469123 w 2536676"/>
              <a:gd name="connsiteY86" fmla="*/ 2608317 h 2623405"/>
              <a:gd name="connsiteX87" fmla="*/ 1423404 w 2536676"/>
              <a:gd name="connsiteY87" fmla="*/ 2615294 h 2623405"/>
              <a:gd name="connsiteX88" fmla="*/ 1113272 w 2536676"/>
              <a:gd name="connsiteY88" fmla="*/ 8110 h 2623405"/>
              <a:gd name="connsiteX89" fmla="*/ 1113272 w 2536676"/>
              <a:gd name="connsiteY89" fmla="*/ 2615295 h 2623405"/>
              <a:gd name="connsiteX90" fmla="*/ 1067553 w 2536676"/>
              <a:gd name="connsiteY90" fmla="*/ 2608317 h 2623405"/>
              <a:gd name="connsiteX91" fmla="*/ 1067553 w 2536676"/>
              <a:gd name="connsiteY91" fmla="*/ 15087 h 2623405"/>
              <a:gd name="connsiteX92" fmla="*/ 1304787 w 2536676"/>
              <a:gd name="connsiteY92" fmla="*/ 0 h 2623405"/>
              <a:gd name="connsiteX93" fmla="*/ 1350506 w 2536676"/>
              <a:gd name="connsiteY93" fmla="*/ 2308 h 2623405"/>
              <a:gd name="connsiteX94" fmla="*/ 1350506 w 2536676"/>
              <a:gd name="connsiteY94" fmla="*/ 2621096 h 2623405"/>
              <a:gd name="connsiteX95" fmla="*/ 1304787 w 2536676"/>
              <a:gd name="connsiteY95" fmla="*/ 2623405 h 2623405"/>
              <a:gd name="connsiteX96" fmla="*/ 1231889 w 2536676"/>
              <a:gd name="connsiteY96" fmla="*/ 0 h 2623405"/>
              <a:gd name="connsiteX97" fmla="*/ 1231889 w 2536676"/>
              <a:gd name="connsiteY97" fmla="*/ 2623405 h 2623405"/>
              <a:gd name="connsiteX98" fmla="*/ 1186170 w 2536676"/>
              <a:gd name="connsiteY98" fmla="*/ 2621096 h 2623405"/>
              <a:gd name="connsiteX99" fmla="*/ 1186170 w 2536676"/>
              <a:gd name="connsiteY99" fmla="*/ 2308 h 26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536676" h="2623405">
                <a:moveTo>
                  <a:pt x="2490957" y="834022"/>
                </a:moveTo>
                <a:lnTo>
                  <a:pt x="2522826" y="921095"/>
                </a:lnTo>
                <a:lnTo>
                  <a:pt x="2536676" y="974960"/>
                </a:lnTo>
                <a:lnTo>
                  <a:pt x="2536676" y="1648444"/>
                </a:lnTo>
                <a:lnTo>
                  <a:pt x="2522826" y="1702310"/>
                </a:lnTo>
                <a:lnTo>
                  <a:pt x="2490957" y="1789382"/>
                </a:lnTo>
                <a:close/>
                <a:moveTo>
                  <a:pt x="45719" y="834017"/>
                </a:moveTo>
                <a:lnTo>
                  <a:pt x="45719" y="1789387"/>
                </a:lnTo>
                <a:lnTo>
                  <a:pt x="13849" y="1702310"/>
                </a:lnTo>
                <a:lnTo>
                  <a:pt x="0" y="1648452"/>
                </a:lnTo>
                <a:lnTo>
                  <a:pt x="0" y="974953"/>
                </a:lnTo>
                <a:lnTo>
                  <a:pt x="13849" y="921095"/>
                </a:lnTo>
                <a:close/>
                <a:moveTo>
                  <a:pt x="2372340" y="601637"/>
                </a:moveTo>
                <a:lnTo>
                  <a:pt x="2418059" y="676892"/>
                </a:lnTo>
                <a:lnTo>
                  <a:pt x="2418059" y="1946512"/>
                </a:lnTo>
                <a:lnTo>
                  <a:pt x="2372340" y="2021768"/>
                </a:lnTo>
                <a:close/>
                <a:moveTo>
                  <a:pt x="164336" y="601633"/>
                </a:moveTo>
                <a:lnTo>
                  <a:pt x="164336" y="2021771"/>
                </a:lnTo>
                <a:lnTo>
                  <a:pt x="118617" y="1946515"/>
                </a:lnTo>
                <a:lnTo>
                  <a:pt x="118617" y="676889"/>
                </a:lnTo>
                <a:close/>
                <a:moveTo>
                  <a:pt x="2253723" y="445130"/>
                </a:moveTo>
                <a:lnTo>
                  <a:pt x="2281931" y="476167"/>
                </a:lnTo>
                <a:lnTo>
                  <a:pt x="2299442" y="499584"/>
                </a:lnTo>
                <a:lnTo>
                  <a:pt x="2299442" y="2123820"/>
                </a:lnTo>
                <a:lnTo>
                  <a:pt x="2281931" y="2147238"/>
                </a:lnTo>
                <a:lnTo>
                  <a:pt x="2253723" y="2178274"/>
                </a:lnTo>
                <a:close/>
                <a:moveTo>
                  <a:pt x="282953" y="445128"/>
                </a:moveTo>
                <a:lnTo>
                  <a:pt x="282953" y="2178276"/>
                </a:lnTo>
                <a:lnTo>
                  <a:pt x="254744" y="2147238"/>
                </a:lnTo>
                <a:lnTo>
                  <a:pt x="237234" y="2123823"/>
                </a:lnTo>
                <a:lnTo>
                  <a:pt x="237234" y="499581"/>
                </a:lnTo>
                <a:lnTo>
                  <a:pt x="254744" y="476167"/>
                </a:lnTo>
                <a:close/>
                <a:moveTo>
                  <a:pt x="2135106" y="326495"/>
                </a:moveTo>
                <a:lnTo>
                  <a:pt x="2180825" y="368048"/>
                </a:lnTo>
                <a:lnTo>
                  <a:pt x="2180825" y="2255357"/>
                </a:lnTo>
                <a:lnTo>
                  <a:pt x="2135106" y="2296909"/>
                </a:lnTo>
                <a:close/>
                <a:moveTo>
                  <a:pt x="401570" y="326494"/>
                </a:moveTo>
                <a:lnTo>
                  <a:pt x="401570" y="2296911"/>
                </a:lnTo>
                <a:lnTo>
                  <a:pt x="355851" y="2255358"/>
                </a:lnTo>
                <a:lnTo>
                  <a:pt x="355851" y="368046"/>
                </a:lnTo>
                <a:close/>
                <a:moveTo>
                  <a:pt x="2016489" y="232764"/>
                </a:moveTo>
                <a:lnTo>
                  <a:pt x="2062208" y="266952"/>
                </a:lnTo>
                <a:lnTo>
                  <a:pt x="2062208" y="2356452"/>
                </a:lnTo>
                <a:lnTo>
                  <a:pt x="2016489" y="2390640"/>
                </a:lnTo>
                <a:close/>
                <a:moveTo>
                  <a:pt x="520187" y="232763"/>
                </a:moveTo>
                <a:lnTo>
                  <a:pt x="520187" y="2390641"/>
                </a:lnTo>
                <a:lnTo>
                  <a:pt x="474468" y="2356453"/>
                </a:lnTo>
                <a:lnTo>
                  <a:pt x="474468" y="266951"/>
                </a:lnTo>
                <a:close/>
                <a:moveTo>
                  <a:pt x="1897872" y="158776"/>
                </a:moveTo>
                <a:lnTo>
                  <a:pt x="1943591" y="186551"/>
                </a:lnTo>
                <a:lnTo>
                  <a:pt x="1943591" y="2436854"/>
                </a:lnTo>
                <a:lnTo>
                  <a:pt x="1897872" y="2464629"/>
                </a:lnTo>
                <a:close/>
                <a:moveTo>
                  <a:pt x="638804" y="158775"/>
                </a:moveTo>
                <a:lnTo>
                  <a:pt x="638804" y="2464630"/>
                </a:lnTo>
                <a:lnTo>
                  <a:pt x="593085" y="2436855"/>
                </a:lnTo>
                <a:lnTo>
                  <a:pt x="593085" y="186549"/>
                </a:lnTo>
                <a:close/>
                <a:moveTo>
                  <a:pt x="1779255" y="101248"/>
                </a:moveTo>
                <a:lnTo>
                  <a:pt x="1779628" y="101384"/>
                </a:lnTo>
                <a:lnTo>
                  <a:pt x="1824974" y="123228"/>
                </a:lnTo>
                <a:lnTo>
                  <a:pt x="1824974" y="2500176"/>
                </a:lnTo>
                <a:lnTo>
                  <a:pt x="1779628" y="2522020"/>
                </a:lnTo>
                <a:lnTo>
                  <a:pt x="1779255" y="2522157"/>
                </a:lnTo>
                <a:close/>
                <a:moveTo>
                  <a:pt x="757421" y="101247"/>
                </a:moveTo>
                <a:lnTo>
                  <a:pt x="757421" y="2522157"/>
                </a:lnTo>
                <a:lnTo>
                  <a:pt x="757047" y="2522020"/>
                </a:lnTo>
                <a:lnTo>
                  <a:pt x="711702" y="2500177"/>
                </a:lnTo>
                <a:lnTo>
                  <a:pt x="711702" y="123227"/>
                </a:lnTo>
                <a:lnTo>
                  <a:pt x="757047" y="101384"/>
                </a:lnTo>
                <a:close/>
                <a:moveTo>
                  <a:pt x="1660638" y="57833"/>
                </a:moveTo>
                <a:lnTo>
                  <a:pt x="1706357" y="74567"/>
                </a:lnTo>
                <a:lnTo>
                  <a:pt x="1706357" y="2548838"/>
                </a:lnTo>
                <a:lnTo>
                  <a:pt x="1660638" y="2565571"/>
                </a:lnTo>
                <a:close/>
                <a:moveTo>
                  <a:pt x="876038" y="57832"/>
                </a:moveTo>
                <a:lnTo>
                  <a:pt x="876038" y="2565572"/>
                </a:lnTo>
                <a:lnTo>
                  <a:pt x="830319" y="2548838"/>
                </a:lnTo>
                <a:lnTo>
                  <a:pt x="830319" y="74566"/>
                </a:lnTo>
                <a:close/>
                <a:moveTo>
                  <a:pt x="1542021" y="27149"/>
                </a:moveTo>
                <a:lnTo>
                  <a:pt x="1587740" y="38905"/>
                </a:lnTo>
                <a:lnTo>
                  <a:pt x="1587740" y="2584499"/>
                </a:lnTo>
                <a:lnTo>
                  <a:pt x="1542021" y="2596255"/>
                </a:lnTo>
                <a:close/>
                <a:moveTo>
                  <a:pt x="994655" y="27149"/>
                </a:moveTo>
                <a:lnTo>
                  <a:pt x="994655" y="2596255"/>
                </a:lnTo>
                <a:lnTo>
                  <a:pt x="948936" y="2584500"/>
                </a:lnTo>
                <a:lnTo>
                  <a:pt x="948936" y="38904"/>
                </a:lnTo>
                <a:close/>
                <a:moveTo>
                  <a:pt x="1423404" y="8110"/>
                </a:moveTo>
                <a:lnTo>
                  <a:pt x="1469123" y="15087"/>
                </a:lnTo>
                <a:lnTo>
                  <a:pt x="1469123" y="2608317"/>
                </a:lnTo>
                <a:lnTo>
                  <a:pt x="1423404" y="2615294"/>
                </a:lnTo>
                <a:close/>
                <a:moveTo>
                  <a:pt x="1113272" y="8110"/>
                </a:moveTo>
                <a:lnTo>
                  <a:pt x="1113272" y="2615295"/>
                </a:lnTo>
                <a:lnTo>
                  <a:pt x="1067553" y="2608317"/>
                </a:lnTo>
                <a:lnTo>
                  <a:pt x="1067553" y="15087"/>
                </a:lnTo>
                <a:close/>
                <a:moveTo>
                  <a:pt x="1304787" y="0"/>
                </a:moveTo>
                <a:lnTo>
                  <a:pt x="1350506" y="2308"/>
                </a:lnTo>
                <a:lnTo>
                  <a:pt x="1350506" y="2621096"/>
                </a:lnTo>
                <a:lnTo>
                  <a:pt x="1304787" y="2623405"/>
                </a:lnTo>
                <a:close/>
                <a:moveTo>
                  <a:pt x="1231889" y="0"/>
                </a:moveTo>
                <a:lnTo>
                  <a:pt x="1231889" y="2623405"/>
                </a:lnTo>
                <a:lnTo>
                  <a:pt x="1186170" y="2621096"/>
                </a:lnTo>
                <a:lnTo>
                  <a:pt x="1186170" y="23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en-ID">
              <a:solidFill>
                <a:schemeClr val="lt1"/>
              </a:solidFill>
            </a:endParaRPr>
          </a:p>
        </p:txBody>
      </p:sp>
      <p:sp>
        <p:nvSpPr>
          <p:cNvPr id="3" name="Text1"/>
          <p:cNvSpPr txBox="1"/>
          <p:nvPr>
            <p:custDataLst>
              <p:tags r:id="rId7"/>
            </p:custDataLst>
          </p:nvPr>
        </p:nvSpPr>
        <p:spPr>
          <a:xfrm>
            <a:off x="5888990" y="1713230"/>
            <a:ext cx="5447030" cy="2445385"/>
          </a:xfrm>
          <a:prstGeom prst="rect">
            <a:avLst/>
          </a:prstGeom>
          <a:noFill/>
        </p:spPr>
        <p:txBody>
          <a:bodyPr wrap="square" rtlCol="0">
            <a:normAutofit fontScale="60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300"/>
              </a:spcBef>
              <a:spcAft>
                <a:spcPts val="300"/>
              </a:spcAft>
            </a:pPr>
            <a:r>
              <a:rPr lang="en-GB" sz="1400">
                <a:latin typeface="思源黑体 CN" panose="020B0500000000000000" pitchFamily="34" charset="-122"/>
                <a:ea typeface="思源黑体 CN" panose="020B0500000000000000" pitchFamily="34" charset="-122"/>
                <a:sym typeface="思源黑体 CN" panose="020B0500000000000000" pitchFamily="34" charset="-122"/>
              </a:rPr>
              <a:t>1. 综合性能优势：本项目的智能医疗机器人具备先进的自主学习和适应能力，能够根据不同患者的需求和病情提供个性化的医疗服务。同时，该机器人具备高度的准确性和可靠性，能够快速准确地诊断病情，有效提高医疗效率和减少误诊率。
2. 数据安全保障：本项目的智能医疗机器人在数据处理和存储方面具备高度的安全性和隐私保护。通过采用先进的数据加密技术和严格的数据访问控制机制，保障患者个人病历和隐私信息的安全，避免数据泄露和滥用的风险。
3. 多样化的功能应用：本项目的智能医疗机器人除了能够提供基本的医疗服务外，还具备多样化的功能应用，如药物咨询、健康管理、远程会诊等。这些功能的全面覆盖能够满足不同患者的需求，提供全方位的医疗服务。
4. 强大的技术支持：本项目的智能医疗机器人依托于先进的人工智能技术，如自然语言处理、机器学习和图像识别等，具备强大的数据分析和处理能力。这些技术的应用能够提供准确的诊断和治疗方案，提高医疗质量和效率。
通过以上的核心差异，本项目的智能医疗机器人具备了先进的综合性能、数据安全保障、多样化的功能应用和强大的技术支持，将为医疗行业带来全新的革命性变革，提升医疗服务水平，改善患者的就医体验。</a:t>
            </a:r>
            <a:endParaRPr lang="en-GB" sz="140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5" name="Text2"/>
          <p:cNvSpPr txBox="1"/>
          <p:nvPr>
            <p:custDataLst>
              <p:tags r:id="rId8"/>
            </p:custDataLst>
          </p:nvPr>
        </p:nvSpPr>
        <p:spPr>
          <a:xfrm>
            <a:off x="5888990" y="977557"/>
            <a:ext cx="5171440" cy="66802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核心差异</a:t>
            </a:r>
            <a:endParaRPr lang="en-GB" sz="28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cover dir="lu"/>
      </p:transition>
    </mc:Choice>
    <mc:Fallback>
      <p:transition spd="slow">
        <p:cover dir="l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8497062" y="3602355"/>
            <a:ext cx="4286250" cy="4286250"/>
          </a:xfrm>
          <a:prstGeom prst="rect">
            <a:avLst/>
          </a:prstGeom>
        </p:spPr>
      </p:pic>
      <p:sp>
        <p:nvSpPr>
          <p:cNvPr id="47" name="矩形 3"/>
          <p:cNvSpPr/>
          <p:nvPr/>
        </p:nvSpPr>
        <p:spPr>
          <a:xfrm>
            <a:off x="11984736"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
          <p:cNvSpPr/>
          <p:nvPr/>
        </p:nvSpPr>
        <p:spPr>
          <a:xfrm>
            <a:off x="0"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Shape1"/>
          <p:cNvSpPr/>
          <p:nvPr>
            <p:custDataLst>
              <p:tags r:id="rId2"/>
            </p:custDataLst>
          </p:nvPr>
        </p:nvSpPr>
        <p:spPr>
          <a:xfrm>
            <a:off x="6931761" y="1476249"/>
            <a:ext cx="4883783" cy="2814857"/>
          </a:xfrm>
          <a:custGeom>
            <a:avLst/>
            <a:gdLst/>
            <a:ahLst/>
            <a:cxnLst>
              <a:cxn ang="3">
                <a:pos x="hc" y="t"/>
              </a:cxn>
              <a:cxn ang="cd2">
                <a:pos x="l" y="vc"/>
              </a:cxn>
              <a:cxn ang="cd4">
                <a:pos x="hc" y="b"/>
              </a:cxn>
              <a:cxn ang="0">
                <a:pos x="r" y="vc"/>
              </a:cxn>
            </a:cxnLst>
            <a:rect l="l" t="t" r="r" b="b"/>
            <a:pathLst>
              <a:path w="8951" h="5159">
                <a:moveTo>
                  <a:pt x="0" y="0"/>
                </a:moveTo>
                <a:lnTo>
                  <a:pt x="8951" y="0"/>
                </a:lnTo>
                <a:lnTo>
                  <a:pt x="8951" y="5159"/>
                </a:lnTo>
                <a:lnTo>
                  <a:pt x="0" y="5159"/>
                </a:lnTo>
                <a:lnTo>
                  <a:pt x="0"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zh-CN" altLang="en-US" sz="1800"/>
          </a:p>
        </p:txBody>
      </p:sp>
      <p:sp>
        <p:nvSpPr>
          <p:cNvPr id="41" name="Shape2"/>
          <p:cNvSpPr/>
          <p:nvPr>
            <p:custDataLst>
              <p:tags r:id="rId4"/>
            </p:custDataLst>
          </p:nvPr>
        </p:nvSpPr>
        <p:spPr>
          <a:xfrm>
            <a:off x="6340095" y="3842913"/>
            <a:ext cx="2225730" cy="2038454"/>
          </a:xfrm>
          <a:custGeom>
            <a:avLst/>
            <a:gdLst/>
            <a:ahLst/>
            <a:cxnLst>
              <a:cxn ang="3">
                <a:pos x="hc" y="t"/>
              </a:cxn>
              <a:cxn ang="cd2">
                <a:pos x="l" y="vc"/>
              </a:cxn>
              <a:cxn ang="cd4">
                <a:pos x="hc" y="b"/>
              </a:cxn>
              <a:cxn ang="0">
                <a:pos x="r" y="vc"/>
              </a:cxn>
            </a:cxnLst>
            <a:rect l="l" t="t" r="r" b="b"/>
            <a:pathLst>
              <a:path w="4080" h="3736">
                <a:moveTo>
                  <a:pt x="0" y="0"/>
                </a:moveTo>
                <a:lnTo>
                  <a:pt x="4080" y="0"/>
                </a:lnTo>
                <a:lnTo>
                  <a:pt x="4080" y="3736"/>
                </a:lnTo>
                <a:lnTo>
                  <a:pt x="0" y="3736"/>
                </a:lnTo>
                <a:lnTo>
                  <a:pt x="0" y="0"/>
                </a:lnTo>
                <a:close/>
              </a:path>
            </a:pathLst>
          </a:custGeom>
          <a:blipFill>
            <a:blip r:embed="rId5"/>
            <a:stretch>
              <a:fillRect/>
            </a:stretch>
          </a:bli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zh-CN" altLang="en-US" sz="1800"/>
          </a:p>
        </p:txBody>
      </p:sp>
      <p:sp>
        <p:nvSpPr>
          <p:cNvPr id="42" name="Shape3"/>
          <p:cNvSpPr/>
          <p:nvPr>
            <p:custDataLst>
              <p:tags r:id="rId6"/>
            </p:custDataLst>
          </p:nvPr>
        </p:nvSpPr>
        <p:spPr>
          <a:xfrm>
            <a:off x="9006400" y="3842913"/>
            <a:ext cx="2225730" cy="2038454"/>
          </a:xfrm>
          <a:custGeom>
            <a:avLst/>
            <a:gdLst/>
            <a:ahLst/>
            <a:cxnLst>
              <a:cxn ang="3">
                <a:pos x="hc" y="t"/>
              </a:cxn>
              <a:cxn ang="cd2">
                <a:pos x="l" y="vc"/>
              </a:cxn>
              <a:cxn ang="cd4">
                <a:pos x="hc" y="b"/>
              </a:cxn>
              <a:cxn ang="0">
                <a:pos x="r" y="vc"/>
              </a:cxn>
            </a:cxnLst>
            <a:rect l="l" t="t" r="r" b="b"/>
            <a:pathLst>
              <a:path w="4080" h="3736">
                <a:moveTo>
                  <a:pt x="0" y="0"/>
                </a:moveTo>
                <a:lnTo>
                  <a:pt x="4080" y="0"/>
                </a:lnTo>
                <a:lnTo>
                  <a:pt x="4080" y="3736"/>
                </a:lnTo>
                <a:lnTo>
                  <a:pt x="0" y="3736"/>
                </a:lnTo>
                <a:lnTo>
                  <a:pt x="0" y="0"/>
                </a:lnTo>
                <a:close/>
              </a:path>
            </a:pathLst>
          </a:custGeom>
          <a:blipFill>
            <a:blip r:embed="rId7"/>
            <a:stretch>
              <a:fillRect/>
            </a:stretch>
          </a:bli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lvl="0" algn="ctr">
              <a:buClrTx/>
              <a:buSzTx/>
              <a:buFontTx/>
            </a:pPr>
            <a:endParaRPr lang="zh-CN" altLang="en-US" sz="1800">
              <a:sym typeface="+mn-ea"/>
            </a:endParaRPr>
          </a:p>
        </p:txBody>
      </p:sp>
      <p:sp>
        <p:nvSpPr>
          <p:cNvPr id="43" name="Text1"/>
          <p:cNvSpPr txBox="1"/>
          <p:nvPr>
            <p:custDataLst>
              <p:tags r:id="rId8"/>
            </p:custDataLst>
          </p:nvPr>
        </p:nvSpPr>
        <p:spPr>
          <a:xfrm>
            <a:off x="884960" y="1499113"/>
            <a:ext cx="4907907" cy="536415"/>
          </a:xfrm>
          <a:prstGeom prst="rect">
            <a:avLst/>
          </a:prstGeom>
          <a:noFill/>
        </p:spPr>
        <p:txBody>
          <a:bodyPr wrap="square" lIns="63483" tIns="25393" rIns="63483" bIns="25393"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Tx/>
            </a:pPr>
            <a:r>
              <a:rPr lang="en-US" sz="2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市场调研</a:t>
            </a:r>
            <a:endParaRPr lang="en-US" sz="2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4" name="Text2"/>
          <p:cNvSpPr txBox="1"/>
          <p:nvPr>
            <p:custDataLst>
              <p:tags r:id="rId9"/>
            </p:custDataLst>
          </p:nvPr>
        </p:nvSpPr>
        <p:spPr>
          <a:xfrm>
            <a:off x="852584" y="2093308"/>
            <a:ext cx="5156762" cy="3534759"/>
          </a:xfrm>
          <a:prstGeom prst="rect">
            <a:avLst/>
          </a:prstGeom>
          <a:noFill/>
          <a:ln w="3175">
            <a:noFill/>
            <a:prstDash val="dash"/>
          </a:ln>
        </p:spPr>
        <p:txBody>
          <a:bodyPr wrap="square" lIns="63483" tIns="25393" rIns="63483" bIns="25393" anchor="t" anchorCtr="0">
            <a:normAutofit/>
          </a:bodyPr>
          <a:lstStyle>
            <a:defPPr>
              <a:defRPr lang="en-US"/>
            </a:defPPr>
            <a:lvl1pPr marL="0" algn="l" defTabSz="913765" rtl="0" eaLnBrk="1" latinLnBrk="0" hangingPunct="1">
              <a:lnSpc>
                <a:spcPct val="90000"/>
              </a:lnSpc>
              <a:spcBef>
                <a:spcPct val="0"/>
              </a:spcBef>
              <a:buNone/>
              <a:defRPr lang="en-US" sz="2745" b="0" kern="1200" cap="none" spc="-49" baseline="0">
                <a:ln w="3175">
                  <a:noFill/>
                </a:ln>
                <a:solidFill>
                  <a:schemeClr val="tx1"/>
                </a:solidFill>
                <a:effectLst/>
                <a:latin typeface="+mj-lt"/>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85750" fontAlgn="ctr">
              <a:lnSpc>
                <a:spcPct val="150000"/>
              </a:lnSpc>
              <a:spcBef>
                <a:spcPts val="300"/>
              </a:spcBef>
              <a:spcAft>
                <a:spcPts val="300"/>
              </a:spcAft>
              <a:buSzTx/>
            </a:pPr>
            <a:r>
              <a:rPr lang="en-US" sz="1400" spc="120">
                <a:ln w="3175">
                  <a:noFill/>
                  <a:prstDash val="dash"/>
                </a:ln>
                <a:latin typeface="思源黑体 CN" panose="020B0500000000000000" pitchFamily="34" charset="-122"/>
                <a:ea typeface="思源黑体 CN" panose="020B0500000000000000" pitchFamily="34" charset="-122"/>
                <a:cs typeface="微软雅黑" panose="020B0503020204020204" pitchFamily="34" charset="-122"/>
                <a:sym typeface="思源黑体 CN" panose="020B0500000000000000" pitchFamily="34" charset="-122"/>
              </a:rPr>
              <a:t>1. 其他竞争产品分析：针对目前市场上已有的辅助医疗机器人产品进行分析，比较其功能、性能、用户体验等方面的优势和劣势，以及他们在不同应用场景下的市场占有率和用户反馈情况等信息。
2. 潜在市场需求调研：通过对目标用户群体、医疗机构的需求进行调研，了解他们对辅助医疗机器人的期望和需求。同时，还需要考虑目标市场的规模、增长趋势以及相关政策、法规等因素对市场需求的影响。</a:t>
            </a:r>
            <a:endParaRPr lang="en-US" sz="1400" spc="120">
              <a:ln w="3175">
                <a:noFill/>
                <a:prstDash val="dash"/>
              </a:ln>
              <a:latin typeface="思源黑体 CN" panose="020B0500000000000000" pitchFamily="34" charset="-122"/>
              <a:ea typeface="思源黑体 CN" panose="020B0500000000000000" pitchFamily="34" charset="-122"/>
              <a:cs typeface="微软雅黑" panose="020B0503020204020204" pitchFamily="34" charset="-122"/>
              <a:sym typeface="思源黑体 CN" panose="020B0500000000000000" pitchFamily="34" charset="-122"/>
            </a:endParaRPr>
          </a:p>
        </p:txBody>
      </p:sp>
      <p:sp>
        <p:nvSpPr>
          <p:cNvPr id="45" name="!!平滑17"/>
          <p:cNvSpPr>
            <a:spLocks noEditPoints="1"/>
          </p:cNvSpPr>
          <p:nvPr>
            <p:custDataLst>
              <p:tags r:id="rId10"/>
            </p:custDataLst>
          </p:nvPr>
        </p:nvSpPr>
        <p:spPr bwMode="auto">
          <a:xfrm flipH="1" flipV="1">
            <a:off x="5685903" y="1314231"/>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6">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800">
              <a:solidFill>
                <a:schemeClr val="dk1"/>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0" y="0"/>
            <a:ext cx="12192000" cy="6858001"/>
          </a:xfrm>
          <a:prstGeom prst="rect">
            <a:avLst/>
          </a:prstGeom>
          <a:gradFill>
            <a:gsLst>
              <a:gs pos="1000">
                <a:schemeClr val="accent1">
                  <a:lumMod val="75000"/>
                  <a:lumOff val="25000"/>
                </a:schemeClr>
              </a:gs>
              <a:gs pos="48000">
                <a:schemeClr val="accent1">
                  <a:lumMod val="53000"/>
                  <a:lumOff val="47000"/>
                </a:schemeClr>
              </a:gs>
              <a:gs pos="100000">
                <a:schemeClr val="accent6">
                  <a:lumMod val="55000"/>
                  <a:lumOff val="4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9" name="爆炸形 1 8"/>
          <p:cNvSpPr/>
          <p:nvPr/>
        </p:nvSpPr>
        <p:spPr>
          <a:xfrm rot="8112250">
            <a:off x="9045129" y="-552063"/>
            <a:ext cx="4958426" cy="4958426"/>
          </a:xfrm>
          <a:prstGeom prst="irregularSeal1">
            <a:avLst/>
          </a:prstGeom>
          <a:gradFill>
            <a:gsLst>
              <a:gs pos="80000">
                <a:schemeClr val="accent6">
                  <a:lumMod val="75000"/>
                </a:schemeClr>
              </a:gs>
              <a:gs pos="48000">
                <a:schemeClr val="accent6"/>
              </a:gs>
              <a:gs pos="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8" name="爆炸形 1 7"/>
          <p:cNvSpPr/>
          <p:nvPr/>
        </p:nvSpPr>
        <p:spPr>
          <a:xfrm rot="11310583">
            <a:off x="7612542" y="5081525"/>
            <a:ext cx="2096707" cy="2096707"/>
          </a:xfrm>
          <a:prstGeom prst="irregularSeal1">
            <a:avLst/>
          </a:prstGeom>
          <a:gradFill>
            <a:gsLst>
              <a:gs pos="100000">
                <a:schemeClr val="accent5">
                  <a:lumMod val="75000"/>
                </a:schemeClr>
              </a:gs>
              <a:gs pos="0">
                <a:schemeClr val="accent6"/>
              </a:gs>
              <a:gs pos="1800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7" name="爆炸形 1 6"/>
          <p:cNvSpPr/>
          <p:nvPr/>
        </p:nvSpPr>
        <p:spPr>
          <a:xfrm rot="525595">
            <a:off x="-1297841" y="75274"/>
            <a:ext cx="10659765" cy="10659765"/>
          </a:xfrm>
          <a:prstGeom prst="irregularSeal1">
            <a:avLst/>
          </a:prstGeom>
          <a:gradFill>
            <a:gsLst>
              <a:gs pos="0">
                <a:schemeClr val="accent6">
                  <a:lumMod val="75000"/>
                </a:schemeClr>
              </a:gs>
              <a:gs pos="61000">
                <a:schemeClr val="accent6"/>
              </a:gs>
              <a:gs pos="100000">
                <a:schemeClr val="accent6">
                  <a:lumMod val="60000"/>
                  <a:lumOff val="40000"/>
                </a:schemeClr>
              </a:gs>
            </a:gsLst>
            <a:lin ang="13200000" scaled="0"/>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6" name="爆炸形 1 5"/>
          <p:cNvSpPr/>
          <p:nvPr/>
        </p:nvSpPr>
        <p:spPr>
          <a:xfrm rot="8112250">
            <a:off x="-1232897" y="-1654750"/>
            <a:ext cx="4528701" cy="4528701"/>
          </a:xfrm>
          <a:prstGeom prst="irregularSeal1">
            <a:avLst/>
          </a:prstGeom>
          <a:gradFill>
            <a:gsLst>
              <a:gs pos="0">
                <a:schemeClr val="accent6">
                  <a:lumMod val="75000"/>
                </a:schemeClr>
              </a:gs>
              <a:gs pos="61000">
                <a:schemeClr val="accent6"/>
              </a:gs>
              <a:gs pos="10000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5" name="Shape1"/>
          <p:cNvSpPr/>
          <p:nvPr/>
        </p:nvSpPr>
        <p:spPr>
          <a:xfrm>
            <a:off x="667657" y="609600"/>
            <a:ext cx="10856685" cy="5617029"/>
          </a:xfrm>
          <a:prstGeom prst="roundRect">
            <a:avLst>
              <a:gd name="adj" fmla="val 7929"/>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10" name="六角星 9"/>
          <p:cNvSpPr/>
          <p:nvPr/>
        </p:nvSpPr>
        <p:spPr>
          <a:xfrm rot="6154403">
            <a:off x="3900752" y="923866"/>
            <a:ext cx="4760677" cy="4760677"/>
          </a:xfrm>
          <a:prstGeom prst="star6">
            <a:avLst>
              <a:gd name="adj" fmla="val 24702"/>
              <a:gd name="hf" fmla="val 115470"/>
            </a:avLst>
          </a:prstGeom>
          <a:gradFill>
            <a:gsLst>
              <a:gs pos="0">
                <a:schemeClr val="accent1">
                  <a:lumMod val="53000"/>
                  <a:lumOff val="47000"/>
                  <a:alpha val="78000"/>
                </a:schemeClr>
              </a:gs>
              <a:gs pos="50000">
                <a:schemeClr val="accent2">
                  <a:lumMod val="60000"/>
                  <a:lumOff val="40000"/>
                  <a:alpha val="70000"/>
                </a:schemeClr>
              </a:gs>
              <a:gs pos="100000">
                <a:schemeClr val="accent6">
                  <a:lumMod val="20000"/>
                  <a:lumOff val="80000"/>
                  <a:alpha val="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11" name="Text1"/>
          <p:cNvSpPr txBox="1"/>
          <p:nvPr/>
        </p:nvSpPr>
        <p:spPr>
          <a:xfrm>
            <a:off x="5500187" y="2289934"/>
            <a:ext cx="1251561" cy="2247961"/>
          </a:xfrm>
          <a:prstGeom prst="rect">
            <a:avLst/>
          </a:prstGeom>
          <a:noFill/>
        </p:spPr>
        <p:txBody>
          <a:bodyPr wrap="square" rtlCol="0" anchor="ctr">
            <a:normAutofit fontScale="9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600" b="1">
                <a:solidFill>
                  <a:schemeClr val="bg2">
                    <a:lumMod val="10000"/>
                    <a:lumOff val="90000"/>
                  </a:schemeClr>
                </a:solidFill>
                <a:latin typeface="微软雅黑" panose="020B0503020204020204" pitchFamily="34" charset="-122"/>
                <a:ea typeface="微软雅黑" panose="020B0503020204020204" pitchFamily="34" charset="-122"/>
              </a:rPr>
              <a:t>5</a:t>
            </a:r>
            <a:endParaRPr lang="en-US" altLang="zh-CN" sz="16600" b="1">
              <a:solidFill>
                <a:schemeClr val="bg2">
                  <a:lumMod val="10000"/>
                  <a:lumOff val="90000"/>
                </a:schemeClr>
              </a:solidFill>
              <a:latin typeface="微软雅黑" panose="020B0503020204020204" pitchFamily="34" charset="-122"/>
              <a:ea typeface="微软雅黑" panose="020B0503020204020204" pitchFamily="34" charset="-122"/>
            </a:endParaRPr>
          </a:p>
        </p:txBody>
      </p:sp>
      <p:sp>
        <p:nvSpPr>
          <p:cNvPr id="12" name="Text2"/>
          <p:cNvSpPr txBox="1"/>
          <p:nvPr>
            <p:custDataLst>
              <p:tags r:id="rId1"/>
            </p:custDataLst>
          </p:nvPr>
        </p:nvSpPr>
        <p:spPr>
          <a:xfrm>
            <a:off x="1463033" y="2619362"/>
            <a:ext cx="9636114" cy="1989144"/>
          </a:xfrm>
          <a:prstGeom prst="rect">
            <a:avLst/>
          </a:prstGeom>
          <a:noFill/>
        </p:spPr>
        <p:txBody>
          <a:bodyPr wrap="square"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6000" b="1">
                <a:latin typeface="微软雅黑" panose="020B0503020204020204" pitchFamily="34" charset="-122"/>
                <a:ea typeface="微软雅黑" panose="020B0503020204020204" pitchFamily="34" charset="-122"/>
                <a:sym typeface="+mn-ea"/>
              </a:rPr>
              <a:t>项目</a:t>
            </a:r>
            <a:r>
              <a:rPr lang="zh-CN" altLang="en-US" sz="6000" b="1">
                <a:latin typeface="微软雅黑" panose="020B0503020204020204" pitchFamily="34" charset="-122"/>
                <a:ea typeface="微软雅黑" panose="020B0503020204020204" pitchFamily="34" charset="-122"/>
                <a:sym typeface="+mn-ea"/>
              </a:rPr>
              <a:t>配置</a:t>
            </a:r>
            <a:endParaRPr lang="zh-CN" altLang="en-US" sz="6000" b="1">
              <a:latin typeface="微软雅黑" panose="020B0503020204020204" pitchFamily="34" charset="-122"/>
              <a:ea typeface="微软雅黑" panose="020B0503020204020204" pitchFamily="34" charset="-122"/>
              <a:sym typeface="+mn-ea"/>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8497062" y="3602355"/>
            <a:ext cx="4286250" cy="4286250"/>
          </a:xfrm>
          <a:prstGeom prst="rect">
            <a:avLst/>
          </a:prstGeom>
        </p:spPr>
      </p:pic>
      <p:sp>
        <p:nvSpPr>
          <p:cNvPr id="16" name="矩形 3"/>
          <p:cNvSpPr/>
          <p:nvPr/>
        </p:nvSpPr>
        <p:spPr>
          <a:xfrm>
            <a:off x="11984736"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4"/>
          <p:cNvSpPr/>
          <p:nvPr/>
        </p:nvSpPr>
        <p:spPr>
          <a:xfrm>
            <a:off x="0"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1"/>
          <p:cNvSpPr txBox="1"/>
          <p:nvPr/>
        </p:nvSpPr>
        <p:spPr>
          <a:xfrm>
            <a:off x="843280" y="1929553"/>
            <a:ext cx="10505440" cy="3930227"/>
          </a:xfrm>
          <a:prstGeom prst="rect">
            <a:avLst/>
          </a:prstGeom>
          <a:solidFill>
            <a:schemeClr val="accent1"/>
          </a:solidFill>
        </p:spPr>
        <p:txBody>
          <a:bodyPr wrap="square" lIns="192193" rIns="192193">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300"/>
              </a:spcBef>
              <a:spcAft>
                <a:spcPts val="300"/>
              </a:spcAft>
              <a:buClrTx/>
              <a:buSzTx/>
              <a:buFontTx/>
              <a:buNone/>
              <a:defRPr/>
            </a:pPr>
            <a:r>
              <a:rPr lang="zh-CN" altLang="en-US" sz="1600" noProof="0">
                <a:ln>
                  <a:noFill/>
                </a:ln>
                <a:solidFill>
                  <a:schemeClr val="tx2"/>
                </a:solidFill>
                <a:effectLst/>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1. 数据来源广泛：我们的智能医疗机器人项目将通过深度学习算法和自然语言处理技术来解读医学文献、医患沟通记录等多源数据。这些数据来自医院病历、医学期刊、公开医疗数据库等，确保数据来源的广泛性和可靠性。
2. 数据量大且全面：为了达到高准确性的医学分析及预测，我们将积极推动数据采集工作。合理的数据采集策略将确保我们项目所使用的数据量大且全面，涵盖了不同疾病、病例类型和治疗方法的丰富样本。这样，我们可以为每个患者提供个性化的医疗建议和治疗方案，帮助医生做出更精确的诊断。</a:t>
            </a:r>
            <a:endParaRPr lang="zh-CN" altLang="en-US" sz="1600" noProof="0">
              <a:ln>
                <a:noFill/>
              </a:ln>
              <a:solidFill>
                <a:schemeClr val="tx2"/>
              </a:solidFill>
              <a:effectLst/>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p:txBody>
      </p:sp>
      <p:sp>
        <p:nvSpPr>
          <p:cNvPr id="14" name="Shape1"/>
          <p:cNvSpPr/>
          <p:nvPr/>
        </p:nvSpPr>
        <p:spPr>
          <a:xfrm>
            <a:off x="829098" y="1120668"/>
            <a:ext cx="412115" cy="41211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1"/>
          </a:solidFill>
          <a:ln w="12700" cap="flat" cmpd="sng" algn="ctr">
            <a:noFill/>
            <a:prstDash val="solid"/>
            <a:miter lim="800000"/>
          </a:ln>
          <a:effectLst/>
        </p:spPr>
        <p:txBody>
          <a:bodyPr anchor="ctr">
            <a:scene3d>
              <a:camera prst="orthographicFront"/>
              <a:lightRig rig="threePt" dir="t"/>
            </a:scene3d>
          </a:bodyPr>
          <a:lstStyle>
            <a:defPPr>
              <a:defRPr lang="zh-CN"/>
            </a:defPPr>
            <a:lvl1pPr marL="0" algn="l" defTabSz="914400" rtl="0" eaLnBrk="0" fontAlgn="base" latinLnBrk="0" hangingPunct="0">
              <a:spcBef>
                <a:spcPct val="0"/>
              </a:spcBef>
              <a:spcAft>
                <a:spcPct val="0"/>
              </a:spcAft>
              <a:defRPr sz="1800" kern="1200">
                <a:solidFill>
                  <a:schemeClr val="lt1"/>
                </a:solidFill>
                <a:latin typeface="+mn-lt"/>
                <a:ea typeface="+mn-ea"/>
                <a:cs typeface="+mn-cs"/>
              </a:defRPr>
            </a:lvl1pPr>
            <a:lvl2pPr marL="457200" algn="l" defTabSz="914400" rtl="0" eaLnBrk="0" fontAlgn="base" latinLnBrk="0" hangingPunct="0">
              <a:spcBef>
                <a:spcPct val="0"/>
              </a:spcBef>
              <a:spcAft>
                <a:spcPct val="0"/>
              </a:spcAft>
              <a:defRPr sz="1800" kern="1200">
                <a:solidFill>
                  <a:schemeClr val="lt1"/>
                </a:solidFill>
                <a:latin typeface="+mn-lt"/>
                <a:ea typeface="+mn-ea"/>
                <a:cs typeface="+mn-cs"/>
              </a:defRPr>
            </a:lvl2pPr>
            <a:lvl3pPr marL="914400" algn="l" defTabSz="914400" rtl="0" eaLnBrk="0" fontAlgn="base" latinLnBrk="0" hangingPunct="0">
              <a:spcBef>
                <a:spcPct val="0"/>
              </a:spcBef>
              <a:spcAft>
                <a:spcPct val="0"/>
              </a:spcAft>
              <a:defRPr sz="1800" kern="1200">
                <a:solidFill>
                  <a:schemeClr val="lt1"/>
                </a:solidFill>
                <a:latin typeface="+mn-lt"/>
                <a:ea typeface="+mn-ea"/>
                <a:cs typeface="+mn-cs"/>
              </a:defRPr>
            </a:lvl3pPr>
            <a:lvl4pPr marL="1371600" algn="l" defTabSz="914400" rtl="0" eaLnBrk="0" fontAlgn="base" latinLnBrk="0" hangingPunct="0">
              <a:spcBef>
                <a:spcPct val="0"/>
              </a:spcBef>
              <a:spcAft>
                <a:spcPct val="0"/>
              </a:spcAft>
              <a:defRPr sz="1800" kern="1200">
                <a:solidFill>
                  <a:schemeClr val="lt1"/>
                </a:solidFill>
                <a:latin typeface="+mn-lt"/>
                <a:ea typeface="+mn-ea"/>
                <a:cs typeface="+mn-cs"/>
              </a:defRPr>
            </a:lvl4pPr>
            <a:lvl5pPr marL="1828800" algn="l" defTabSz="914400" rtl="0" eaLnBrk="0" fontAlgn="base" latinLnBrk="0" hangingPunct="0">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eaLnBrk="1" fontAlgn="auto" hangingPunct="1">
              <a:spcBef>
                <a:spcPct val="0"/>
              </a:spcBef>
              <a:spcAft>
                <a:spcPct val="0"/>
              </a:spcAft>
              <a:defRPr/>
            </a:pPr>
            <a:endParaRPr lang="zh-CN" altLang="en-US" sz="1355">
              <a:solidFill>
                <a:srgbClr val="FFFFFF"/>
              </a:solidFill>
              <a:latin typeface="inpin heiti" charset="-122"/>
              <a:ea typeface="inpin heiti" charset="-122"/>
              <a:cs typeface="inpin heiti" charset="-122"/>
              <a:sym typeface="Helvetica Light"/>
            </a:endParaRPr>
          </a:p>
        </p:txBody>
      </p:sp>
      <p:sp>
        <p:nvSpPr>
          <p:cNvPr id="3" name="Text2"/>
          <p:cNvSpPr txBox="1"/>
          <p:nvPr/>
        </p:nvSpPr>
        <p:spPr>
          <a:xfrm>
            <a:off x="1241213" y="1065115"/>
            <a:ext cx="7823274" cy="523220"/>
          </a:xfrm>
          <a:prstGeom prst="rect">
            <a:avLst/>
          </a:prstGeom>
          <a:noFill/>
        </p:spPr>
        <p:txBody>
          <a:bodyPr wrap="square"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项目数据</a:t>
            </a:r>
            <a:r>
              <a:rPr lang="zh-CN" altLang="en-US" sz="3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来源：数据采集完备</a:t>
            </a:r>
            <a:endParaRPr lang="zh-CN" altLang="en-US" sz="3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Sld>
  <p:clrMapOvr>
    <a:masterClrMapping/>
  </p:clrMapOvr>
  <p:transition spd="slow">
    <p:cover dir="l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7893" y="3602355"/>
            <a:ext cx="4286250" cy="4286250"/>
          </a:xfrm>
          <a:prstGeom prst="rect">
            <a:avLst/>
          </a:prstGeom>
        </p:spPr>
      </p:pic>
      <p:sp>
        <p:nvSpPr>
          <p:cNvPr id="41" name="矩形 3"/>
          <p:cNvSpPr/>
          <p:nvPr/>
        </p:nvSpPr>
        <p:spPr>
          <a:xfrm>
            <a:off x="0"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4"/>
          <p:cNvSpPr/>
          <p:nvPr/>
        </p:nvSpPr>
        <p:spPr>
          <a:xfrm>
            <a:off x="11984736"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平滑2"/>
          <p:cNvCxnSpPr/>
          <p:nvPr/>
        </p:nvCxnSpPr>
        <p:spPr>
          <a:xfrm>
            <a:off x="8557936" y="4745305"/>
            <a:ext cx="21239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平滑1"/>
          <p:cNvCxnSpPr/>
          <p:nvPr/>
        </p:nvCxnSpPr>
        <p:spPr>
          <a:xfrm flipH="1">
            <a:off x="10681856" y="3568783"/>
            <a:ext cx="0" cy="117652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8926285" y="3881039"/>
            <a:ext cx="3265714" cy="552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en-US"/>
          </a:p>
        </p:txBody>
      </p:sp>
      <p:sp>
        <p:nvSpPr>
          <p:cNvPr id="3" name="Shape1"/>
          <p:cNvSpPr/>
          <p:nvPr>
            <p:custDataLst>
              <p:tags r:id="rId2"/>
            </p:custDataLst>
          </p:nvPr>
        </p:nvSpPr>
        <p:spPr>
          <a:xfrm>
            <a:off x="1135380" y="3569335"/>
            <a:ext cx="2359660" cy="2352675"/>
          </a:xfrm>
          <a:prstGeom prst="roundRect">
            <a:avLst>
              <a:gd name="adj" fmla="val 1970"/>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8" name="Shape2"/>
          <p:cNvSpPr/>
          <p:nvPr>
            <p:custDataLst>
              <p:tags r:id="rId4"/>
            </p:custDataLst>
          </p:nvPr>
        </p:nvSpPr>
        <p:spPr>
          <a:xfrm>
            <a:off x="3666490" y="3569335"/>
            <a:ext cx="2359660" cy="2352675"/>
          </a:xfrm>
          <a:prstGeom prst="roundRect">
            <a:avLst>
              <a:gd name="adj" fmla="val 1970"/>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0" name="Shape3"/>
          <p:cNvSpPr/>
          <p:nvPr>
            <p:custDataLst>
              <p:tags r:id="rId6"/>
            </p:custDataLst>
          </p:nvPr>
        </p:nvSpPr>
        <p:spPr>
          <a:xfrm>
            <a:off x="6197600" y="3569335"/>
            <a:ext cx="2359660" cy="2352675"/>
          </a:xfrm>
          <a:prstGeom prst="roundRect">
            <a:avLst>
              <a:gd name="adj" fmla="val 1970"/>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4" name="Text1"/>
          <p:cNvSpPr txBox="1"/>
          <p:nvPr>
            <p:custDataLst>
              <p:tags r:id="rId8"/>
            </p:custDataLst>
          </p:nvPr>
        </p:nvSpPr>
        <p:spPr>
          <a:xfrm>
            <a:off x="810895" y="598805"/>
            <a:ext cx="8115390" cy="64516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zh-CN" altLang="en-US" sz="3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项目</a:t>
            </a:r>
            <a:r>
              <a:rPr lang="zh-CN" altLang="en-US" sz="3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配置</a:t>
            </a:r>
            <a:endParaRPr lang="zh-CN" altLang="en-US" sz="3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7" name="Text2"/>
          <p:cNvSpPr txBox="1"/>
          <p:nvPr>
            <p:custDataLst>
              <p:tags r:id="rId9"/>
            </p:custDataLst>
          </p:nvPr>
        </p:nvSpPr>
        <p:spPr>
          <a:xfrm>
            <a:off x="1055370" y="1451610"/>
            <a:ext cx="10013315" cy="1910080"/>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865"/>
              </a:lnSpc>
              <a:defRPr/>
            </a:pPr>
            <a:r>
              <a:rPr lang="zh-CN" altLang="en-US" sz="200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1.</a:t>
            </a:r>
            <a:r>
              <a:rPr lang="zh-CN" altLang="en-US" sz="2000">
                <a:solidFill>
                  <a:schemeClr val="tx1"/>
                </a:solidFill>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硬件需求</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GPU 服务器1台应用服务器 2台</a:t>
            </a: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ts val="1865"/>
              </a:lnSpc>
              <a:defRPr/>
            </a:pP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ts val="1865"/>
              </a:lnSpc>
              <a:defRPr/>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2.性能需求</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响应速度3秒以内准确度95%以上</a:t>
            </a: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865"/>
              </a:lnSpc>
              <a:defRPr/>
            </a:pPr>
            <a:endParaRPr lang="en-US" altLang="zh-CN" sz="1400" dirty="0">
              <a:gradFill>
                <a:gsLst>
                  <a:gs pos="0">
                    <a:srgbClr val="FECF40"/>
                  </a:gs>
                  <a:gs pos="100000">
                    <a:srgbClr val="846C21"/>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865"/>
              </a:lnSpc>
              <a:defRPr/>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数据存储：百万数据量级数据存储在1小时以内（Neo4j图形数据库</a:t>
            </a: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ts val="1865"/>
              </a:lnSpc>
              <a:defRPr/>
            </a:pPr>
            <a:endParaRPr lang="zh-CN" altLang="en-US" sz="140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4865275" y="-4691"/>
            <a:ext cx="7128214" cy="6874004"/>
          </a:xfrm>
          <a:custGeom>
            <a:avLst/>
            <a:gdLst>
              <a:gd name="connsiteX0" fmla="*/ 6873877 w 7128214"/>
              <a:gd name="connsiteY0" fmla="*/ 0 h 6874004"/>
              <a:gd name="connsiteX1" fmla="*/ 0 w 7128214"/>
              <a:gd name="connsiteY1" fmla="*/ 6874004 h 6874004"/>
              <a:gd name="connsiteX2" fmla="*/ 254211 w 7128214"/>
              <a:gd name="connsiteY2" fmla="*/ 6874004 h 6874004"/>
              <a:gd name="connsiteX3" fmla="*/ 7128215 w 7128214"/>
              <a:gd name="connsiteY3" fmla="*/ 0 h 6874004"/>
              <a:gd name="connsiteX4" fmla="*/ 6873877 w 7128214"/>
              <a:gd name="connsiteY4" fmla="*/ 0 h 6874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8213" h="6874004">
                <a:moveTo>
                  <a:pt x="6873877" y="0"/>
                </a:moveTo>
                <a:lnTo>
                  <a:pt x="0" y="6874004"/>
                </a:lnTo>
                <a:lnTo>
                  <a:pt x="254211" y="6874004"/>
                </a:lnTo>
                <a:lnTo>
                  <a:pt x="7128215" y="0"/>
                </a:lnTo>
                <a:lnTo>
                  <a:pt x="6873877" y="0"/>
                </a:lnTo>
                <a:close/>
              </a:path>
            </a:pathLst>
          </a:custGeom>
          <a:solidFill>
            <a:schemeClr val="accent1"/>
          </a:solidFill>
          <a:ln w="1272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形状 21"/>
          <p:cNvSpPr/>
          <p:nvPr/>
        </p:nvSpPr>
        <p:spPr>
          <a:xfrm>
            <a:off x="4640725" y="-4691"/>
            <a:ext cx="6937524" cy="6874004"/>
          </a:xfrm>
          <a:custGeom>
            <a:avLst/>
            <a:gdLst>
              <a:gd name="connsiteX0" fmla="*/ 6874004 w 6937524"/>
              <a:gd name="connsiteY0" fmla="*/ 0 h 6874004"/>
              <a:gd name="connsiteX1" fmla="*/ 0 w 6937524"/>
              <a:gd name="connsiteY1" fmla="*/ 6874004 h 6874004"/>
              <a:gd name="connsiteX2" fmla="*/ 63521 w 6937524"/>
              <a:gd name="connsiteY2" fmla="*/ 6874004 h 6874004"/>
              <a:gd name="connsiteX3" fmla="*/ 6937525 w 6937524"/>
              <a:gd name="connsiteY3" fmla="*/ 0 h 6874004"/>
              <a:gd name="connsiteX4" fmla="*/ 6874004 w 6937524"/>
              <a:gd name="connsiteY4" fmla="*/ 0 h 6874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7524" h="6874004">
                <a:moveTo>
                  <a:pt x="6874004" y="0"/>
                </a:moveTo>
                <a:lnTo>
                  <a:pt x="0" y="6874004"/>
                </a:lnTo>
                <a:lnTo>
                  <a:pt x="63521" y="6874004"/>
                </a:lnTo>
                <a:lnTo>
                  <a:pt x="6937525" y="0"/>
                </a:lnTo>
                <a:lnTo>
                  <a:pt x="6874004" y="0"/>
                </a:lnTo>
                <a:close/>
              </a:path>
            </a:pathLst>
          </a:custGeom>
          <a:solidFill>
            <a:schemeClr val="accent1"/>
          </a:solidFill>
          <a:ln w="1272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直角三角形 3"/>
          <p:cNvSpPr/>
          <p:nvPr/>
        </p:nvSpPr>
        <p:spPr>
          <a:xfrm flipH="1">
            <a:off x="5292436" y="0"/>
            <a:ext cx="6899564"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320046"/>
                </a:solidFill>
                <a:latin typeface="等线" panose="02010600030101010101" charset="-122"/>
                <a:ea typeface="+mn-ea"/>
                <a:cs typeface="+mn-cs"/>
              </a:defRPr>
            </a:lvl1pPr>
            <a:lvl2pPr marL="457200" algn="l" defTabSz="914400" rtl="0" eaLnBrk="1" latinLnBrk="0" hangingPunct="1">
              <a:defRPr sz="1800" kern="1200">
                <a:solidFill>
                  <a:srgbClr val="320046"/>
                </a:solidFill>
                <a:latin typeface="等线" panose="02010600030101010101" charset="-122"/>
                <a:ea typeface="+mn-ea"/>
                <a:cs typeface="+mn-cs"/>
              </a:defRPr>
            </a:lvl2pPr>
            <a:lvl3pPr marL="914400" algn="l" defTabSz="914400" rtl="0" eaLnBrk="1" latinLnBrk="0" hangingPunct="1">
              <a:defRPr sz="1800" kern="1200">
                <a:solidFill>
                  <a:srgbClr val="320046"/>
                </a:solidFill>
                <a:latin typeface="等线" panose="02010600030101010101" charset="-122"/>
                <a:ea typeface="+mn-ea"/>
                <a:cs typeface="+mn-cs"/>
              </a:defRPr>
            </a:lvl3pPr>
            <a:lvl4pPr marL="1371600" algn="l" defTabSz="914400" rtl="0" eaLnBrk="1" latinLnBrk="0" hangingPunct="1">
              <a:defRPr sz="1800" kern="1200">
                <a:solidFill>
                  <a:srgbClr val="320046"/>
                </a:solidFill>
                <a:latin typeface="等线" panose="02010600030101010101" charset="-122"/>
                <a:ea typeface="+mn-ea"/>
                <a:cs typeface="+mn-cs"/>
              </a:defRPr>
            </a:lvl4pPr>
            <a:lvl5pPr marL="1828800" algn="l" defTabSz="914400" rtl="0" eaLnBrk="1" latinLnBrk="0" hangingPunct="1">
              <a:defRPr sz="1800" kern="1200">
                <a:solidFill>
                  <a:srgbClr val="320046"/>
                </a:solidFill>
                <a:latin typeface="等线" panose="02010600030101010101" charset="-122"/>
                <a:ea typeface="+mn-ea"/>
                <a:cs typeface="+mn-cs"/>
              </a:defRPr>
            </a:lvl5pPr>
            <a:lvl6pPr marL="2286000" algn="l" defTabSz="914400" rtl="0" eaLnBrk="1" latinLnBrk="0" hangingPunct="1">
              <a:defRPr sz="1800" kern="1200">
                <a:solidFill>
                  <a:srgbClr val="320046"/>
                </a:solidFill>
                <a:latin typeface="等线" panose="02010600030101010101" charset="-122"/>
                <a:ea typeface="+mn-ea"/>
                <a:cs typeface="+mn-cs"/>
              </a:defRPr>
            </a:lvl6pPr>
            <a:lvl7pPr marL="2743200" algn="l" defTabSz="914400" rtl="0" eaLnBrk="1" latinLnBrk="0" hangingPunct="1">
              <a:defRPr sz="1800" kern="1200">
                <a:solidFill>
                  <a:srgbClr val="320046"/>
                </a:solidFill>
                <a:latin typeface="等线" panose="02010600030101010101" charset="-122"/>
                <a:ea typeface="+mn-ea"/>
                <a:cs typeface="+mn-cs"/>
              </a:defRPr>
            </a:lvl7pPr>
            <a:lvl8pPr marL="3200400" algn="l" defTabSz="914400" rtl="0" eaLnBrk="1" latinLnBrk="0" hangingPunct="1">
              <a:defRPr sz="1800" kern="1200">
                <a:solidFill>
                  <a:srgbClr val="320046"/>
                </a:solidFill>
                <a:latin typeface="等线" panose="02010600030101010101" charset="-122"/>
                <a:ea typeface="+mn-ea"/>
                <a:cs typeface="+mn-cs"/>
              </a:defRPr>
            </a:lvl8pPr>
            <a:lvl9pPr marL="3657600" algn="l" defTabSz="914400" rtl="0" eaLnBrk="1" latinLnBrk="0" hangingPunct="1">
              <a:defRPr sz="1800" kern="1200">
                <a:solidFill>
                  <a:srgbClr val="320046"/>
                </a:solidFill>
                <a:latin typeface="等线" panose="02010600030101010101" charset="-122"/>
                <a:ea typeface="+mn-ea"/>
                <a:cs typeface="+mn-cs"/>
              </a:defRPr>
            </a:lvl9pPr>
          </a:lstStyle>
          <a:p>
            <a:pPr algn="ctr"/>
            <a:endParaRPr lang="zh-CN" altLang="en-US"/>
          </a:p>
        </p:txBody>
      </p:sp>
      <p:pic>
        <p:nvPicPr>
          <p:cNvPr id="3" name="3D-png"/>
          <p:cNvPicPr>
            <a:picLocks noChangeAspect="1"/>
          </p:cNvPicPr>
          <p:nvPr/>
        </p:nvPicPr>
        <p:blipFill>
          <a:blip r:embed="rId1"/>
          <a:stretch>
            <a:fillRect/>
          </a:stretch>
        </p:blipFill>
        <p:spPr>
          <a:xfrm>
            <a:off x="5777346" y="2007222"/>
            <a:ext cx="7550726" cy="5291963"/>
          </a:xfrm>
          <a:prstGeom prst="rect">
            <a:avLst/>
          </a:prstGeom>
        </p:spPr>
      </p:pic>
      <p:grpSp>
        <p:nvGrpSpPr>
          <p:cNvPr id="17" name="组合 16"/>
          <p:cNvGrpSpPr/>
          <p:nvPr/>
        </p:nvGrpSpPr>
        <p:grpSpPr>
          <a:xfrm flipV="1">
            <a:off x="609600" y="360264"/>
            <a:ext cx="464045" cy="129461"/>
            <a:chOff x="533834" y="374072"/>
            <a:chExt cx="865187" cy="241373"/>
          </a:xfrm>
        </p:grpSpPr>
        <p:sp>
          <p:nvSpPr>
            <p:cNvPr id="10" name="直角三角形 9"/>
            <p:cNvSpPr/>
            <p:nvPr/>
          </p:nvSpPr>
          <p:spPr>
            <a:xfrm rot="13500000">
              <a:off x="533834" y="374072"/>
              <a:ext cx="235527" cy="23552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320046"/>
                  </a:solidFill>
                  <a:latin typeface="等线" panose="02010600030101010101" charset="-122"/>
                  <a:ea typeface="+mn-ea"/>
                  <a:cs typeface="+mn-cs"/>
                </a:defRPr>
              </a:lvl1pPr>
              <a:lvl2pPr marL="457200" algn="l" defTabSz="914400" rtl="0" eaLnBrk="1" latinLnBrk="0" hangingPunct="1">
                <a:defRPr sz="1800" kern="1200">
                  <a:solidFill>
                    <a:srgbClr val="320046"/>
                  </a:solidFill>
                  <a:latin typeface="等线" panose="02010600030101010101" charset="-122"/>
                  <a:ea typeface="+mn-ea"/>
                  <a:cs typeface="+mn-cs"/>
                </a:defRPr>
              </a:lvl2pPr>
              <a:lvl3pPr marL="914400" algn="l" defTabSz="914400" rtl="0" eaLnBrk="1" latinLnBrk="0" hangingPunct="1">
                <a:defRPr sz="1800" kern="1200">
                  <a:solidFill>
                    <a:srgbClr val="320046"/>
                  </a:solidFill>
                  <a:latin typeface="等线" panose="02010600030101010101" charset="-122"/>
                  <a:ea typeface="+mn-ea"/>
                  <a:cs typeface="+mn-cs"/>
                </a:defRPr>
              </a:lvl3pPr>
              <a:lvl4pPr marL="1371600" algn="l" defTabSz="914400" rtl="0" eaLnBrk="1" latinLnBrk="0" hangingPunct="1">
                <a:defRPr sz="1800" kern="1200">
                  <a:solidFill>
                    <a:srgbClr val="320046"/>
                  </a:solidFill>
                  <a:latin typeface="等线" panose="02010600030101010101" charset="-122"/>
                  <a:ea typeface="+mn-ea"/>
                  <a:cs typeface="+mn-cs"/>
                </a:defRPr>
              </a:lvl4pPr>
              <a:lvl5pPr marL="1828800" algn="l" defTabSz="914400" rtl="0" eaLnBrk="1" latinLnBrk="0" hangingPunct="1">
                <a:defRPr sz="1800" kern="1200">
                  <a:solidFill>
                    <a:srgbClr val="320046"/>
                  </a:solidFill>
                  <a:latin typeface="等线" panose="02010600030101010101" charset="-122"/>
                  <a:ea typeface="+mn-ea"/>
                  <a:cs typeface="+mn-cs"/>
                </a:defRPr>
              </a:lvl5pPr>
              <a:lvl6pPr marL="2286000" algn="l" defTabSz="914400" rtl="0" eaLnBrk="1" latinLnBrk="0" hangingPunct="1">
                <a:defRPr sz="1800" kern="1200">
                  <a:solidFill>
                    <a:srgbClr val="320046"/>
                  </a:solidFill>
                  <a:latin typeface="等线" panose="02010600030101010101" charset="-122"/>
                  <a:ea typeface="+mn-ea"/>
                  <a:cs typeface="+mn-cs"/>
                </a:defRPr>
              </a:lvl6pPr>
              <a:lvl7pPr marL="2743200" algn="l" defTabSz="914400" rtl="0" eaLnBrk="1" latinLnBrk="0" hangingPunct="1">
                <a:defRPr sz="1800" kern="1200">
                  <a:solidFill>
                    <a:srgbClr val="320046"/>
                  </a:solidFill>
                  <a:latin typeface="等线" panose="02010600030101010101" charset="-122"/>
                  <a:ea typeface="+mn-ea"/>
                  <a:cs typeface="+mn-cs"/>
                </a:defRPr>
              </a:lvl7pPr>
              <a:lvl8pPr marL="3200400" algn="l" defTabSz="914400" rtl="0" eaLnBrk="1" latinLnBrk="0" hangingPunct="1">
                <a:defRPr sz="1800" kern="1200">
                  <a:solidFill>
                    <a:srgbClr val="320046"/>
                  </a:solidFill>
                  <a:latin typeface="等线" panose="02010600030101010101" charset="-122"/>
                  <a:ea typeface="+mn-ea"/>
                  <a:cs typeface="+mn-cs"/>
                </a:defRPr>
              </a:lvl8pPr>
              <a:lvl9pPr marL="3657600" algn="l" defTabSz="914400" rtl="0" eaLnBrk="1" latinLnBrk="0" hangingPunct="1">
                <a:defRPr sz="1800" kern="1200">
                  <a:solidFill>
                    <a:srgbClr val="320046"/>
                  </a:solidFill>
                  <a:latin typeface="等线" panose="02010600030101010101" charset="-122"/>
                  <a:ea typeface="+mn-ea"/>
                  <a:cs typeface="+mn-cs"/>
                </a:defRPr>
              </a:lvl9pPr>
            </a:lstStyle>
            <a:p>
              <a:pPr algn="ctr"/>
              <a:endParaRPr lang="zh-CN" altLang="en-US"/>
            </a:p>
          </p:txBody>
        </p:sp>
        <p:sp>
          <p:nvSpPr>
            <p:cNvPr id="11" name="直角三角形 10"/>
            <p:cNvSpPr/>
            <p:nvPr/>
          </p:nvSpPr>
          <p:spPr>
            <a:xfrm rot="13500000">
              <a:off x="842862" y="379918"/>
              <a:ext cx="235527" cy="23552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320046"/>
                  </a:solidFill>
                  <a:latin typeface="等线" panose="02010600030101010101" charset="-122"/>
                  <a:ea typeface="+mn-ea"/>
                  <a:cs typeface="+mn-cs"/>
                </a:defRPr>
              </a:lvl1pPr>
              <a:lvl2pPr marL="457200" algn="l" defTabSz="914400" rtl="0" eaLnBrk="1" latinLnBrk="0" hangingPunct="1">
                <a:defRPr sz="1800" kern="1200">
                  <a:solidFill>
                    <a:srgbClr val="320046"/>
                  </a:solidFill>
                  <a:latin typeface="等线" panose="02010600030101010101" charset="-122"/>
                  <a:ea typeface="+mn-ea"/>
                  <a:cs typeface="+mn-cs"/>
                </a:defRPr>
              </a:lvl2pPr>
              <a:lvl3pPr marL="914400" algn="l" defTabSz="914400" rtl="0" eaLnBrk="1" latinLnBrk="0" hangingPunct="1">
                <a:defRPr sz="1800" kern="1200">
                  <a:solidFill>
                    <a:srgbClr val="320046"/>
                  </a:solidFill>
                  <a:latin typeface="等线" panose="02010600030101010101" charset="-122"/>
                  <a:ea typeface="+mn-ea"/>
                  <a:cs typeface="+mn-cs"/>
                </a:defRPr>
              </a:lvl3pPr>
              <a:lvl4pPr marL="1371600" algn="l" defTabSz="914400" rtl="0" eaLnBrk="1" latinLnBrk="0" hangingPunct="1">
                <a:defRPr sz="1800" kern="1200">
                  <a:solidFill>
                    <a:srgbClr val="320046"/>
                  </a:solidFill>
                  <a:latin typeface="等线" panose="02010600030101010101" charset="-122"/>
                  <a:ea typeface="+mn-ea"/>
                  <a:cs typeface="+mn-cs"/>
                </a:defRPr>
              </a:lvl4pPr>
              <a:lvl5pPr marL="1828800" algn="l" defTabSz="914400" rtl="0" eaLnBrk="1" latinLnBrk="0" hangingPunct="1">
                <a:defRPr sz="1800" kern="1200">
                  <a:solidFill>
                    <a:srgbClr val="320046"/>
                  </a:solidFill>
                  <a:latin typeface="等线" panose="02010600030101010101" charset="-122"/>
                  <a:ea typeface="+mn-ea"/>
                  <a:cs typeface="+mn-cs"/>
                </a:defRPr>
              </a:lvl5pPr>
              <a:lvl6pPr marL="2286000" algn="l" defTabSz="914400" rtl="0" eaLnBrk="1" latinLnBrk="0" hangingPunct="1">
                <a:defRPr sz="1800" kern="1200">
                  <a:solidFill>
                    <a:srgbClr val="320046"/>
                  </a:solidFill>
                  <a:latin typeface="等线" panose="02010600030101010101" charset="-122"/>
                  <a:ea typeface="+mn-ea"/>
                  <a:cs typeface="+mn-cs"/>
                </a:defRPr>
              </a:lvl6pPr>
              <a:lvl7pPr marL="2743200" algn="l" defTabSz="914400" rtl="0" eaLnBrk="1" latinLnBrk="0" hangingPunct="1">
                <a:defRPr sz="1800" kern="1200">
                  <a:solidFill>
                    <a:srgbClr val="320046"/>
                  </a:solidFill>
                  <a:latin typeface="等线" panose="02010600030101010101" charset="-122"/>
                  <a:ea typeface="+mn-ea"/>
                  <a:cs typeface="+mn-cs"/>
                </a:defRPr>
              </a:lvl7pPr>
              <a:lvl8pPr marL="3200400" algn="l" defTabSz="914400" rtl="0" eaLnBrk="1" latinLnBrk="0" hangingPunct="1">
                <a:defRPr sz="1800" kern="1200">
                  <a:solidFill>
                    <a:srgbClr val="320046"/>
                  </a:solidFill>
                  <a:latin typeface="等线" panose="02010600030101010101" charset="-122"/>
                  <a:ea typeface="+mn-ea"/>
                  <a:cs typeface="+mn-cs"/>
                </a:defRPr>
              </a:lvl8pPr>
              <a:lvl9pPr marL="3657600" algn="l" defTabSz="914400" rtl="0" eaLnBrk="1" latinLnBrk="0" hangingPunct="1">
                <a:defRPr sz="1800" kern="1200">
                  <a:solidFill>
                    <a:srgbClr val="320046"/>
                  </a:solidFill>
                  <a:latin typeface="等线" panose="02010600030101010101" charset="-122"/>
                  <a:ea typeface="+mn-ea"/>
                  <a:cs typeface="+mn-cs"/>
                </a:defRPr>
              </a:lvl9pPr>
            </a:lstStyle>
            <a:p>
              <a:pPr algn="ctr"/>
              <a:endParaRPr lang="zh-CN" altLang="en-US"/>
            </a:p>
          </p:txBody>
        </p:sp>
        <p:sp>
          <p:nvSpPr>
            <p:cNvPr id="14" name="直角三角形 13"/>
            <p:cNvSpPr/>
            <p:nvPr/>
          </p:nvSpPr>
          <p:spPr>
            <a:xfrm rot="13500000">
              <a:off x="1163494" y="374072"/>
              <a:ext cx="235527" cy="23552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320046"/>
                  </a:solidFill>
                  <a:latin typeface="等线" panose="02010600030101010101" charset="-122"/>
                  <a:ea typeface="+mn-ea"/>
                  <a:cs typeface="+mn-cs"/>
                </a:defRPr>
              </a:lvl1pPr>
              <a:lvl2pPr marL="457200" algn="l" defTabSz="914400" rtl="0" eaLnBrk="1" latinLnBrk="0" hangingPunct="1">
                <a:defRPr sz="1800" kern="1200">
                  <a:solidFill>
                    <a:srgbClr val="320046"/>
                  </a:solidFill>
                  <a:latin typeface="等线" panose="02010600030101010101" charset="-122"/>
                  <a:ea typeface="+mn-ea"/>
                  <a:cs typeface="+mn-cs"/>
                </a:defRPr>
              </a:lvl2pPr>
              <a:lvl3pPr marL="914400" algn="l" defTabSz="914400" rtl="0" eaLnBrk="1" latinLnBrk="0" hangingPunct="1">
                <a:defRPr sz="1800" kern="1200">
                  <a:solidFill>
                    <a:srgbClr val="320046"/>
                  </a:solidFill>
                  <a:latin typeface="等线" panose="02010600030101010101" charset="-122"/>
                  <a:ea typeface="+mn-ea"/>
                  <a:cs typeface="+mn-cs"/>
                </a:defRPr>
              </a:lvl3pPr>
              <a:lvl4pPr marL="1371600" algn="l" defTabSz="914400" rtl="0" eaLnBrk="1" latinLnBrk="0" hangingPunct="1">
                <a:defRPr sz="1800" kern="1200">
                  <a:solidFill>
                    <a:srgbClr val="320046"/>
                  </a:solidFill>
                  <a:latin typeface="等线" panose="02010600030101010101" charset="-122"/>
                  <a:ea typeface="+mn-ea"/>
                  <a:cs typeface="+mn-cs"/>
                </a:defRPr>
              </a:lvl4pPr>
              <a:lvl5pPr marL="1828800" algn="l" defTabSz="914400" rtl="0" eaLnBrk="1" latinLnBrk="0" hangingPunct="1">
                <a:defRPr sz="1800" kern="1200">
                  <a:solidFill>
                    <a:srgbClr val="320046"/>
                  </a:solidFill>
                  <a:latin typeface="等线" panose="02010600030101010101" charset="-122"/>
                  <a:ea typeface="+mn-ea"/>
                  <a:cs typeface="+mn-cs"/>
                </a:defRPr>
              </a:lvl5pPr>
              <a:lvl6pPr marL="2286000" algn="l" defTabSz="914400" rtl="0" eaLnBrk="1" latinLnBrk="0" hangingPunct="1">
                <a:defRPr sz="1800" kern="1200">
                  <a:solidFill>
                    <a:srgbClr val="320046"/>
                  </a:solidFill>
                  <a:latin typeface="等线" panose="02010600030101010101" charset="-122"/>
                  <a:ea typeface="+mn-ea"/>
                  <a:cs typeface="+mn-cs"/>
                </a:defRPr>
              </a:lvl6pPr>
              <a:lvl7pPr marL="2743200" algn="l" defTabSz="914400" rtl="0" eaLnBrk="1" latinLnBrk="0" hangingPunct="1">
                <a:defRPr sz="1800" kern="1200">
                  <a:solidFill>
                    <a:srgbClr val="320046"/>
                  </a:solidFill>
                  <a:latin typeface="等线" panose="02010600030101010101" charset="-122"/>
                  <a:ea typeface="+mn-ea"/>
                  <a:cs typeface="+mn-cs"/>
                </a:defRPr>
              </a:lvl7pPr>
              <a:lvl8pPr marL="3200400" algn="l" defTabSz="914400" rtl="0" eaLnBrk="1" latinLnBrk="0" hangingPunct="1">
                <a:defRPr sz="1800" kern="1200">
                  <a:solidFill>
                    <a:srgbClr val="320046"/>
                  </a:solidFill>
                  <a:latin typeface="等线" panose="02010600030101010101" charset="-122"/>
                  <a:ea typeface="+mn-ea"/>
                  <a:cs typeface="+mn-cs"/>
                </a:defRPr>
              </a:lvl8pPr>
              <a:lvl9pPr marL="3657600" algn="l" defTabSz="914400" rtl="0" eaLnBrk="1" latinLnBrk="0" hangingPunct="1">
                <a:defRPr sz="1800" kern="1200">
                  <a:solidFill>
                    <a:srgbClr val="320046"/>
                  </a:solidFill>
                  <a:latin typeface="等线" panose="02010600030101010101" charset="-122"/>
                  <a:ea typeface="+mn-ea"/>
                  <a:cs typeface="+mn-cs"/>
                </a:defRPr>
              </a:lvl9pPr>
            </a:lstStyle>
            <a:p>
              <a:pPr algn="ctr"/>
              <a:endParaRPr lang="zh-CN" altLang="en-US"/>
            </a:p>
          </p:txBody>
        </p:sp>
      </p:grpSp>
      <p:sp>
        <p:nvSpPr>
          <p:cNvPr id="2" name="Text1"/>
          <p:cNvSpPr txBox="1"/>
          <p:nvPr/>
        </p:nvSpPr>
        <p:spPr>
          <a:xfrm>
            <a:off x="663757" y="2519974"/>
            <a:ext cx="5765708" cy="1014730"/>
          </a:xfrm>
          <a:prstGeom prst="rect">
            <a:avLst/>
          </a:prstGeom>
          <a:noFill/>
        </p:spPr>
        <p:txBody>
          <a:bodyPr wrap="square" rtlCol="0" anchor="ctr" anchorCtr="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altLang="zh-CN" sz="6600" b="1">
                <a:latin typeface="微软雅黑" panose="020B0503020204020204" pitchFamily="34" charset="-122"/>
                <a:ea typeface="微软雅黑" panose="020B0503020204020204" pitchFamily="34" charset="-122"/>
                <a:cs typeface="思源黑体 CN Heavy" panose="020B0A00000000000000" charset="-122"/>
                <a:sym typeface="+mn-ea"/>
              </a:rPr>
              <a:t>THANKS</a:t>
            </a:r>
            <a:endParaRPr lang="en-US" altLang="zh-CN" sz="6600" b="1">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12" name="矩形: 圆角 11"/>
          <p:cNvSpPr/>
          <p:nvPr/>
        </p:nvSpPr>
        <p:spPr>
          <a:xfrm>
            <a:off x="734347" y="3644025"/>
            <a:ext cx="1219200" cy="14536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320046"/>
                </a:solidFill>
                <a:latin typeface="等线" panose="02010600030101010101" charset="-122"/>
                <a:ea typeface="+mn-ea"/>
                <a:cs typeface="+mn-cs"/>
              </a:defRPr>
            </a:lvl1pPr>
            <a:lvl2pPr marL="457200" algn="l" defTabSz="914400" rtl="0" eaLnBrk="1" latinLnBrk="0" hangingPunct="1">
              <a:defRPr sz="1800" kern="1200">
                <a:solidFill>
                  <a:srgbClr val="320046"/>
                </a:solidFill>
                <a:latin typeface="等线" panose="02010600030101010101" charset="-122"/>
                <a:ea typeface="+mn-ea"/>
                <a:cs typeface="+mn-cs"/>
              </a:defRPr>
            </a:lvl2pPr>
            <a:lvl3pPr marL="914400" algn="l" defTabSz="914400" rtl="0" eaLnBrk="1" latinLnBrk="0" hangingPunct="1">
              <a:defRPr sz="1800" kern="1200">
                <a:solidFill>
                  <a:srgbClr val="320046"/>
                </a:solidFill>
                <a:latin typeface="等线" panose="02010600030101010101" charset="-122"/>
                <a:ea typeface="+mn-ea"/>
                <a:cs typeface="+mn-cs"/>
              </a:defRPr>
            </a:lvl3pPr>
            <a:lvl4pPr marL="1371600" algn="l" defTabSz="914400" rtl="0" eaLnBrk="1" latinLnBrk="0" hangingPunct="1">
              <a:defRPr sz="1800" kern="1200">
                <a:solidFill>
                  <a:srgbClr val="320046"/>
                </a:solidFill>
                <a:latin typeface="等线" panose="02010600030101010101" charset="-122"/>
                <a:ea typeface="+mn-ea"/>
                <a:cs typeface="+mn-cs"/>
              </a:defRPr>
            </a:lvl4pPr>
            <a:lvl5pPr marL="1828800" algn="l" defTabSz="914400" rtl="0" eaLnBrk="1" latinLnBrk="0" hangingPunct="1">
              <a:defRPr sz="1800" kern="1200">
                <a:solidFill>
                  <a:srgbClr val="320046"/>
                </a:solidFill>
                <a:latin typeface="等线" panose="02010600030101010101" charset="-122"/>
                <a:ea typeface="+mn-ea"/>
                <a:cs typeface="+mn-cs"/>
              </a:defRPr>
            </a:lvl5pPr>
            <a:lvl6pPr marL="2286000" algn="l" defTabSz="914400" rtl="0" eaLnBrk="1" latinLnBrk="0" hangingPunct="1">
              <a:defRPr sz="1800" kern="1200">
                <a:solidFill>
                  <a:srgbClr val="320046"/>
                </a:solidFill>
                <a:latin typeface="等线" panose="02010600030101010101" charset="-122"/>
                <a:ea typeface="+mn-ea"/>
                <a:cs typeface="+mn-cs"/>
              </a:defRPr>
            </a:lvl6pPr>
            <a:lvl7pPr marL="2743200" algn="l" defTabSz="914400" rtl="0" eaLnBrk="1" latinLnBrk="0" hangingPunct="1">
              <a:defRPr sz="1800" kern="1200">
                <a:solidFill>
                  <a:srgbClr val="320046"/>
                </a:solidFill>
                <a:latin typeface="等线" panose="02010600030101010101" charset="-122"/>
                <a:ea typeface="+mn-ea"/>
                <a:cs typeface="+mn-cs"/>
              </a:defRPr>
            </a:lvl7pPr>
            <a:lvl8pPr marL="3200400" algn="l" defTabSz="914400" rtl="0" eaLnBrk="1" latinLnBrk="0" hangingPunct="1">
              <a:defRPr sz="1800" kern="1200">
                <a:solidFill>
                  <a:srgbClr val="320046"/>
                </a:solidFill>
                <a:latin typeface="等线" panose="02010600030101010101" charset="-122"/>
                <a:ea typeface="+mn-ea"/>
                <a:cs typeface="+mn-cs"/>
              </a:defRPr>
            </a:lvl8pPr>
            <a:lvl9pPr marL="3657600" algn="l" defTabSz="914400" rtl="0" eaLnBrk="1" latinLnBrk="0" hangingPunct="1">
              <a:defRPr sz="1800" kern="1200">
                <a:solidFill>
                  <a:srgbClr val="320046"/>
                </a:solidFill>
                <a:latin typeface="等线" panose="02010600030101010101" charset="-122"/>
                <a:ea typeface="+mn-ea"/>
                <a:cs typeface="+mn-cs"/>
              </a:defRPr>
            </a:lvl9pPr>
          </a:lstStyle>
          <a:p>
            <a:endParaRPr lang="zh-CN" altLang="en-US"/>
          </a:p>
        </p:txBody>
      </p:sp>
      <p:sp>
        <p:nvSpPr>
          <p:cNvPr id="5" name="Text2"/>
          <p:cNvSpPr txBox="1"/>
          <p:nvPr/>
        </p:nvSpPr>
        <p:spPr>
          <a:xfrm>
            <a:off x="663757" y="4047456"/>
            <a:ext cx="4849915" cy="387985"/>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a:latin typeface="思源黑体 CN Regular" panose="020B0500000000000000" pitchFamily="34" charset="-122"/>
                <a:ea typeface="思源黑体 CN Regular" panose="020B0500000000000000" pitchFamily="34" charset="-122"/>
              </a:rPr>
              <a:t>汇报人：第一小组全体</a:t>
            </a:r>
            <a:r>
              <a:rPr lang="zh-CN" altLang="en-US" sz="1600">
                <a:latin typeface="思源黑体 CN Regular" panose="020B0500000000000000" pitchFamily="34" charset="-122"/>
                <a:ea typeface="思源黑体 CN Regular" panose="020B0500000000000000" pitchFamily="34" charset="-122"/>
              </a:rPr>
              <a:t>成员</a:t>
            </a:r>
            <a:endParaRPr lang="zh-CN" altLang="en-US" sz="1600">
              <a:latin typeface="思源黑体 CN Regular" panose="020B0500000000000000" pitchFamily="34" charset="-122"/>
              <a:ea typeface="思源黑体 CN Regular" panose="020B0500000000000000" pitchFamily="34" charset="-122"/>
            </a:endParaRPr>
          </a:p>
        </p:txBody>
      </p:sp>
      <p:sp>
        <p:nvSpPr>
          <p:cNvPr id="6" name="Text3"/>
          <p:cNvSpPr txBox="1"/>
          <p:nvPr/>
        </p:nvSpPr>
        <p:spPr>
          <a:xfrm>
            <a:off x="663757" y="4427078"/>
            <a:ext cx="5018509" cy="387985"/>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1600">
                <a:uFillTx/>
                <a:latin typeface="思源黑体 CN Regular" panose="020B0500000000000000" pitchFamily="34" charset="-122"/>
                <a:ea typeface="思源黑体 CN Regular" panose="020B0500000000000000" pitchFamily="34" charset="-122"/>
              </a:rPr>
              <a:t>2023.08.15</a:t>
            </a:r>
            <a:endParaRPr lang="en-US" altLang="id-ID" sz="1600">
              <a:uFillTx/>
              <a:latin typeface="思源黑体 CN Regular" panose="020B0500000000000000" pitchFamily="34" charset="-122"/>
              <a:ea typeface="思源黑体 CN Regular" panose="020B0500000000000000"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0" y="0"/>
            <a:ext cx="12192000" cy="6858001"/>
          </a:xfrm>
          <a:prstGeom prst="rect">
            <a:avLst/>
          </a:prstGeom>
          <a:gradFill>
            <a:gsLst>
              <a:gs pos="1000">
                <a:schemeClr val="accent1">
                  <a:lumMod val="75000"/>
                  <a:lumOff val="25000"/>
                </a:schemeClr>
              </a:gs>
              <a:gs pos="48000">
                <a:schemeClr val="accent1">
                  <a:lumMod val="53000"/>
                  <a:lumOff val="47000"/>
                </a:schemeClr>
              </a:gs>
              <a:gs pos="100000">
                <a:schemeClr val="accent6">
                  <a:lumMod val="55000"/>
                  <a:lumOff val="4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9" name="爆炸形 1 8"/>
          <p:cNvSpPr/>
          <p:nvPr/>
        </p:nvSpPr>
        <p:spPr>
          <a:xfrm rot="8112250">
            <a:off x="9045129" y="-552063"/>
            <a:ext cx="4958426" cy="4958426"/>
          </a:xfrm>
          <a:prstGeom prst="irregularSeal1">
            <a:avLst/>
          </a:prstGeom>
          <a:gradFill>
            <a:gsLst>
              <a:gs pos="80000">
                <a:schemeClr val="accent6">
                  <a:lumMod val="75000"/>
                </a:schemeClr>
              </a:gs>
              <a:gs pos="48000">
                <a:schemeClr val="accent6"/>
              </a:gs>
              <a:gs pos="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8" name="爆炸形 1 7"/>
          <p:cNvSpPr/>
          <p:nvPr/>
        </p:nvSpPr>
        <p:spPr>
          <a:xfrm rot="11310583">
            <a:off x="7612542" y="5081525"/>
            <a:ext cx="2096707" cy="2096707"/>
          </a:xfrm>
          <a:prstGeom prst="irregularSeal1">
            <a:avLst/>
          </a:prstGeom>
          <a:gradFill>
            <a:gsLst>
              <a:gs pos="100000">
                <a:schemeClr val="accent5">
                  <a:lumMod val="75000"/>
                </a:schemeClr>
              </a:gs>
              <a:gs pos="0">
                <a:schemeClr val="accent6"/>
              </a:gs>
              <a:gs pos="1800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7" name="爆炸形 1 6"/>
          <p:cNvSpPr/>
          <p:nvPr/>
        </p:nvSpPr>
        <p:spPr>
          <a:xfrm rot="525595">
            <a:off x="-1297841" y="75274"/>
            <a:ext cx="10659765" cy="10659765"/>
          </a:xfrm>
          <a:prstGeom prst="irregularSeal1">
            <a:avLst/>
          </a:prstGeom>
          <a:gradFill>
            <a:gsLst>
              <a:gs pos="0">
                <a:schemeClr val="accent6">
                  <a:lumMod val="75000"/>
                </a:schemeClr>
              </a:gs>
              <a:gs pos="61000">
                <a:schemeClr val="accent6"/>
              </a:gs>
              <a:gs pos="100000">
                <a:schemeClr val="accent6">
                  <a:lumMod val="60000"/>
                  <a:lumOff val="40000"/>
                </a:schemeClr>
              </a:gs>
            </a:gsLst>
            <a:lin ang="13200000" scaled="0"/>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6" name="爆炸形 1 5"/>
          <p:cNvSpPr/>
          <p:nvPr/>
        </p:nvSpPr>
        <p:spPr>
          <a:xfrm rot="8112250">
            <a:off x="-1232897" y="-1654750"/>
            <a:ext cx="4528701" cy="4528701"/>
          </a:xfrm>
          <a:prstGeom prst="irregularSeal1">
            <a:avLst/>
          </a:prstGeom>
          <a:gradFill>
            <a:gsLst>
              <a:gs pos="0">
                <a:schemeClr val="accent6">
                  <a:lumMod val="75000"/>
                </a:schemeClr>
              </a:gs>
              <a:gs pos="61000">
                <a:schemeClr val="accent6"/>
              </a:gs>
              <a:gs pos="10000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5" name="Shape1"/>
          <p:cNvSpPr/>
          <p:nvPr/>
        </p:nvSpPr>
        <p:spPr>
          <a:xfrm>
            <a:off x="667657" y="609600"/>
            <a:ext cx="10856685" cy="5617029"/>
          </a:xfrm>
          <a:prstGeom prst="roundRect">
            <a:avLst>
              <a:gd name="adj" fmla="val 7929"/>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10" name="六角星 9"/>
          <p:cNvSpPr/>
          <p:nvPr/>
        </p:nvSpPr>
        <p:spPr>
          <a:xfrm rot="6154403">
            <a:off x="3900752" y="923866"/>
            <a:ext cx="4760677" cy="4760677"/>
          </a:xfrm>
          <a:prstGeom prst="star6">
            <a:avLst>
              <a:gd name="adj" fmla="val 24702"/>
              <a:gd name="hf" fmla="val 115470"/>
            </a:avLst>
          </a:prstGeom>
          <a:gradFill>
            <a:gsLst>
              <a:gs pos="0">
                <a:schemeClr val="accent1">
                  <a:lumMod val="53000"/>
                  <a:lumOff val="47000"/>
                  <a:alpha val="78000"/>
                </a:schemeClr>
              </a:gs>
              <a:gs pos="50000">
                <a:schemeClr val="accent2">
                  <a:lumMod val="60000"/>
                  <a:lumOff val="40000"/>
                  <a:alpha val="70000"/>
                </a:schemeClr>
              </a:gs>
              <a:gs pos="100000">
                <a:schemeClr val="accent6">
                  <a:lumMod val="20000"/>
                  <a:lumOff val="80000"/>
                  <a:alpha val="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11" name="Text1"/>
          <p:cNvSpPr txBox="1"/>
          <p:nvPr/>
        </p:nvSpPr>
        <p:spPr>
          <a:xfrm>
            <a:off x="5500187" y="2289934"/>
            <a:ext cx="1251561" cy="2247961"/>
          </a:xfrm>
          <a:prstGeom prst="rect">
            <a:avLst/>
          </a:prstGeom>
          <a:noFill/>
        </p:spPr>
        <p:txBody>
          <a:bodyPr wrap="square" rtlCol="0" anchor="ctr">
            <a:normAutofit fontScale="9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600" b="1">
                <a:solidFill>
                  <a:schemeClr val="bg2">
                    <a:lumMod val="10000"/>
                    <a:lumOff val="90000"/>
                  </a:schemeClr>
                </a:solidFill>
                <a:latin typeface="微软雅黑" panose="020B0503020204020204" pitchFamily="34" charset="-122"/>
                <a:ea typeface="微软雅黑" panose="020B0503020204020204" pitchFamily="34" charset="-122"/>
              </a:rPr>
              <a:t>1</a:t>
            </a:r>
            <a:endParaRPr lang="en-US" altLang="zh-CN" sz="16600" b="1">
              <a:solidFill>
                <a:schemeClr val="bg2">
                  <a:lumMod val="10000"/>
                  <a:lumOff val="90000"/>
                </a:schemeClr>
              </a:solidFill>
              <a:latin typeface="微软雅黑" panose="020B0503020204020204" pitchFamily="34" charset="-122"/>
              <a:ea typeface="微软雅黑" panose="020B0503020204020204" pitchFamily="34" charset="-122"/>
            </a:endParaRPr>
          </a:p>
        </p:txBody>
      </p:sp>
      <p:sp>
        <p:nvSpPr>
          <p:cNvPr id="12" name="Text2"/>
          <p:cNvSpPr txBox="1"/>
          <p:nvPr>
            <p:custDataLst>
              <p:tags r:id="rId1"/>
            </p:custDataLst>
          </p:nvPr>
        </p:nvSpPr>
        <p:spPr>
          <a:xfrm>
            <a:off x="1463033" y="2619362"/>
            <a:ext cx="9636114" cy="1989144"/>
          </a:xfrm>
          <a:prstGeom prst="rect">
            <a:avLst/>
          </a:prstGeom>
          <a:noFill/>
        </p:spPr>
        <p:txBody>
          <a:bodyPr wrap="square"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6000" b="1">
                <a:latin typeface="微软雅黑" panose="020B0503020204020204" pitchFamily="34" charset="-122"/>
                <a:ea typeface="微软雅黑" panose="020B0503020204020204" pitchFamily="34" charset="-122"/>
                <a:sym typeface="+mn-ea"/>
              </a:rPr>
              <a:t>智能医疗机器人项目介绍</a:t>
            </a:r>
            <a:endParaRPr lang="en-US" altLang="zh-CN" sz="6000" b="1">
              <a:latin typeface="微软雅黑" panose="020B0503020204020204" pitchFamily="34" charset="-122"/>
              <a:ea typeface="微软雅黑" panose="020B0503020204020204" pitchFamily="34" charset="-122"/>
              <a:sym typeface="+mn-ea"/>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7893" y="3602355"/>
            <a:ext cx="4286250" cy="4286250"/>
          </a:xfrm>
          <a:prstGeom prst="rect">
            <a:avLst/>
          </a:prstGeom>
        </p:spPr>
      </p:pic>
      <p:sp>
        <p:nvSpPr>
          <p:cNvPr id="15" name="矩形 3"/>
          <p:cNvSpPr/>
          <p:nvPr/>
        </p:nvSpPr>
        <p:spPr>
          <a:xfrm>
            <a:off x="0"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4"/>
          <p:cNvSpPr/>
          <p:nvPr/>
        </p:nvSpPr>
        <p:spPr>
          <a:xfrm>
            <a:off x="11984736"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滑1"/>
          <p:cNvSpPr/>
          <p:nvPr userDrawn="1">
            <p:custDataLst>
              <p:tags r:id="rId2"/>
            </p:custDataLst>
          </p:nvPr>
        </p:nvSpPr>
        <p:spPr>
          <a:xfrm>
            <a:off x="0" y="0"/>
            <a:ext cx="5347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id-ID"/>
          </a:p>
        </p:txBody>
      </p:sp>
      <p:sp>
        <p:nvSpPr>
          <p:cNvPr id="8" name="Shape1"/>
          <p:cNvSpPr/>
          <p:nvPr>
            <p:custDataLst>
              <p:tags r:id="rId3"/>
            </p:custDataLst>
          </p:nvPr>
        </p:nvSpPr>
        <p:spPr>
          <a:xfrm>
            <a:off x="791210" y="966470"/>
            <a:ext cx="3964305" cy="239141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Shape2"/>
          <p:cNvSpPr/>
          <p:nvPr>
            <p:custDataLst>
              <p:tags r:id="rId5"/>
            </p:custDataLst>
          </p:nvPr>
        </p:nvSpPr>
        <p:spPr>
          <a:xfrm>
            <a:off x="791845" y="3768090"/>
            <a:ext cx="3963670" cy="2314575"/>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1" name="Text1"/>
          <p:cNvSpPr txBox="1"/>
          <p:nvPr>
            <p:custDataLst>
              <p:tags r:id="rId7"/>
            </p:custDataLst>
          </p:nvPr>
        </p:nvSpPr>
        <p:spPr>
          <a:xfrm>
            <a:off x="5829877" y="1939095"/>
            <a:ext cx="5958840" cy="3422650"/>
          </a:xfrm>
          <a:prstGeom prst="rect">
            <a:avLst/>
          </a:prstGeom>
          <a:noFill/>
        </p:spPr>
        <p:txBody>
          <a:bodyPr wrap="square" rtlCol="0">
            <a:normAutofit fontScale="5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pPr>
            <a:r>
              <a:rPr lang="zh-CN" altLang="en-US" sz="1400">
                <a:latin typeface="思源黑体 CN" panose="020B0500000000000000" pitchFamily="34" charset="-122"/>
                <a:ea typeface="思源黑体 CN" panose="020B0500000000000000" pitchFamily="34" charset="-122"/>
                <a:sym typeface="思源黑体 CN" panose="020B0500000000000000" pitchFamily="34" charset="-122"/>
              </a:rPr>
              <a:t>1. 项目目标：该智能医疗机器人项目的目标是开发一款能够辅助医护人员提供精准、高效的医疗服务的机器人。通过结合人工智能和机器人技术，实现医疗过程的自动化和智能化，提升医疗领域的效率和质量。
2. 技术特点：该机器人采用深度学习和自然语言处理等先进技术，可以进行智能诊断、远程监控、医疗助手等功能。它能够通过图像识别和语音识别等技术，快速准确地对患者进行初步诊断，并提供相应的建议和治疗方案。同时，它可以与医疗设备和医疗系统进行数据交互，实现医疗过程的自动化和信息化。
3. 面向人群：智能医疗机器人主要面向医院、诊所和家庭等场景，旨在为医护人员提供更好的工作支持和患者之间的沟通桥梁。它可以减轻医护人员的工作负担，提高工作效率，同时也能为患者提供更便捷、高效的医疗服务。
4. 产品竞争：与传统的医疗设备相比，该智能医疗机器人具有更强的智能化和自主性，可以根据患者的不同情况进行个性化的诊断和治疗。与其他同类产品相比，它拥有更完善的模型和算法，能够更准确地进行医学数据分析和预测。此外，其人机交互界面友好、操作简单，适用于各个年龄段的用户。
5. 项目框架：该项目的框架包括硬件架构和软件架构两部分。硬件方面，智能医疗机器人包括机器人身体结构、传感器、执行器等组成，以及与其配套的交互界面设备。软件方面，包括人工智能算法、数据处理模块、机器学习模型等。通过硬件和软件的结合，实现机器人的智能化和自主化。
6. 模型结构：该智能医疗机器人的模型结构包括医学知识图谱、自然语言处理模型、图像识别模型等。医学知识图谱作为基础模型，存储了丰富的医学知识和疾病信息。自然语言处理模型用于对患者的言语进行理解和分析。图像识别模型用于对患者的病理影像进行分析和诊断。
7. 数据形式和来源：该项目的数据主要包括病历数据、医学影像数据、医学文献数据等。这些数据可以通过电子病历系统、医院数据库、公开的医学数据库等来源获取。数据以结构化和非结构化的形式存在，需要进行预处理和清洗，以利于后续的数据分析和建模。
8. 项目配置：该智能医疗机器人的配置包括机器人硬件设备、服务器设备、数据库设备等。机器人硬件设备需要满足机器人的动作和交互需求，包括传感器、执行器等。服务器设备用于存储和处理大量的医学数据和模型。数据库设备用于存储和管理医疗数据。此外，还需要配置相应的网络设备和软件环境来支持整个系统的运行。</a:t>
            </a:r>
            <a:endParaRPr lang="zh-CN" altLang="en-US" sz="140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2" name="Text2"/>
          <p:cNvSpPr txBox="1"/>
          <p:nvPr/>
        </p:nvSpPr>
        <p:spPr>
          <a:xfrm>
            <a:off x="5829877" y="1203867"/>
            <a:ext cx="5841423"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rPr>
              <a:t>项目介绍</a:t>
            </a:r>
            <a:endParaRPr lang="zh-CN" altLang="en-US" sz="3200" b="1">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8497062" y="3602355"/>
            <a:ext cx="4286250" cy="4286250"/>
          </a:xfrm>
          <a:prstGeom prst="rect">
            <a:avLst/>
          </a:prstGeom>
        </p:spPr>
      </p:pic>
      <p:sp>
        <p:nvSpPr>
          <p:cNvPr id="41" name="矩形 3"/>
          <p:cNvSpPr/>
          <p:nvPr/>
        </p:nvSpPr>
        <p:spPr>
          <a:xfrm>
            <a:off x="11984736"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4"/>
          <p:cNvSpPr/>
          <p:nvPr/>
        </p:nvSpPr>
        <p:spPr>
          <a:xfrm>
            <a:off x="0"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平滑2"/>
          <p:cNvCxnSpPr/>
          <p:nvPr/>
        </p:nvCxnSpPr>
        <p:spPr>
          <a:xfrm>
            <a:off x="8557936" y="4745305"/>
            <a:ext cx="21239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平滑1"/>
          <p:cNvCxnSpPr/>
          <p:nvPr/>
        </p:nvCxnSpPr>
        <p:spPr>
          <a:xfrm flipH="1">
            <a:off x="10681856" y="3568783"/>
            <a:ext cx="0" cy="117652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8926285" y="3881039"/>
            <a:ext cx="3265714" cy="552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ctr"/>
            <a:endParaRPr lang="en-US"/>
          </a:p>
        </p:txBody>
      </p:sp>
      <p:sp>
        <p:nvSpPr>
          <p:cNvPr id="3" name="Shape1"/>
          <p:cNvSpPr/>
          <p:nvPr>
            <p:custDataLst>
              <p:tags r:id="rId2"/>
            </p:custDataLst>
          </p:nvPr>
        </p:nvSpPr>
        <p:spPr>
          <a:xfrm>
            <a:off x="1135380" y="3569335"/>
            <a:ext cx="2359660" cy="2352675"/>
          </a:xfrm>
          <a:prstGeom prst="roundRect">
            <a:avLst>
              <a:gd name="adj" fmla="val 1970"/>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8" name="Shape2"/>
          <p:cNvSpPr/>
          <p:nvPr>
            <p:custDataLst>
              <p:tags r:id="rId4"/>
            </p:custDataLst>
          </p:nvPr>
        </p:nvSpPr>
        <p:spPr>
          <a:xfrm>
            <a:off x="3666490" y="3569335"/>
            <a:ext cx="2359660" cy="2352675"/>
          </a:xfrm>
          <a:prstGeom prst="roundRect">
            <a:avLst>
              <a:gd name="adj" fmla="val 1970"/>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0" name="Shape3"/>
          <p:cNvSpPr/>
          <p:nvPr>
            <p:custDataLst>
              <p:tags r:id="rId6"/>
            </p:custDataLst>
          </p:nvPr>
        </p:nvSpPr>
        <p:spPr>
          <a:xfrm>
            <a:off x="6197600" y="3569335"/>
            <a:ext cx="2359660" cy="2352675"/>
          </a:xfrm>
          <a:prstGeom prst="roundRect">
            <a:avLst>
              <a:gd name="adj" fmla="val 1970"/>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4" name="Text1"/>
          <p:cNvSpPr txBox="1"/>
          <p:nvPr>
            <p:custDataLst>
              <p:tags r:id="rId8"/>
            </p:custDataLst>
          </p:nvPr>
        </p:nvSpPr>
        <p:spPr>
          <a:xfrm>
            <a:off x="810895" y="598805"/>
            <a:ext cx="8115390" cy="64516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zh-CN" altLang="en-US" sz="3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项目背景</a:t>
            </a:r>
            <a:endParaRPr lang="zh-CN" altLang="en-US" sz="3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7" name="Text2"/>
          <p:cNvSpPr txBox="1"/>
          <p:nvPr>
            <p:custDataLst>
              <p:tags r:id="rId9"/>
            </p:custDataLst>
          </p:nvPr>
        </p:nvSpPr>
        <p:spPr>
          <a:xfrm>
            <a:off x="983615" y="1340485"/>
            <a:ext cx="10013315" cy="1910080"/>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spcBef>
                <a:spcPts val="300"/>
              </a:spcBef>
              <a:spcAft>
                <a:spcPts val="300"/>
              </a:spcAft>
              <a:buClrTx/>
              <a:buSzTx/>
              <a:buNone/>
            </a:pPr>
            <a:r>
              <a:rPr lang="zh-CN" altLang="en-US" sz="140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1. 疾病负担的增加：随着人口老龄化和慢性病的普遍增加，医疗体系面临着巨大的压力。传统医疗模式难以满足人们日益增长的医疗需求，智能医疗机器人的出现能够有效缓解医疗资源的不足，并提高医疗效率。
2. 医疗需求多元化：</a:t>
            </a:r>
            <a:r>
              <a:rPr lang="zh-CN" altLang="en-US" sz="1400" kern="0">
                <a:latin typeface="思源黑体 CN" panose="020B0500000000000000" pitchFamily="34" charset="-122"/>
                <a:ea typeface="思源黑体 CN" panose="020B0500000000000000" pitchFamily="34" charset="-122"/>
                <a:sym typeface="思源黑体 CN" panose="020B0500000000000000" pitchFamily="34" charset="-122"/>
              </a:rPr>
              <a:t>现代社会医疗需求呈现出多样化和复杂化的趋势，包括不同年龄层、不同疾病类型、不同健康状况等各方面的差异，传统医疗系统往往难以满足这种多元化的需求。</a:t>
            </a:r>
            <a:endParaRPr lang="en-US" altLang="zh-CN" sz="140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7893" y="3602355"/>
            <a:ext cx="4286250" cy="4286250"/>
          </a:xfrm>
          <a:prstGeom prst="rect">
            <a:avLst/>
          </a:prstGeom>
        </p:spPr>
      </p:pic>
      <p:sp>
        <p:nvSpPr>
          <p:cNvPr id="50" name="矩形 3"/>
          <p:cNvSpPr/>
          <p:nvPr/>
        </p:nvSpPr>
        <p:spPr>
          <a:xfrm>
            <a:off x="0"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
          <p:cNvSpPr/>
          <p:nvPr/>
        </p:nvSpPr>
        <p:spPr>
          <a:xfrm>
            <a:off x="11984736"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形 13"/>
          <p:cNvSpPr/>
          <p:nvPr/>
        </p:nvSpPr>
        <p:spPr>
          <a:xfrm>
            <a:off x="695324" y="1270466"/>
            <a:ext cx="5804170" cy="5074772"/>
          </a:xfrm>
          <a:custGeom>
            <a:avLst/>
            <a:gdLst>
              <a:gd name="connsiteX0" fmla="*/ 3808095 w 4680584"/>
              <a:gd name="connsiteY0" fmla="*/ 0 h 3738562"/>
              <a:gd name="connsiteX1" fmla="*/ 4457700 w 4680584"/>
              <a:gd name="connsiteY1" fmla="*/ 0 h 3738562"/>
              <a:gd name="connsiteX2" fmla="*/ 4680585 w 4680584"/>
              <a:gd name="connsiteY2" fmla="*/ 222885 h 3738562"/>
              <a:gd name="connsiteX3" fmla="*/ 4680585 w 4680584"/>
              <a:gd name="connsiteY3" fmla="*/ 1430655 h 3738562"/>
              <a:gd name="connsiteX4" fmla="*/ 4564380 w 4680584"/>
              <a:gd name="connsiteY4" fmla="*/ 1625918 h 3738562"/>
              <a:gd name="connsiteX5" fmla="*/ 4021455 w 4680584"/>
              <a:gd name="connsiteY5" fmla="*/ 1921193 h 3738562"/>
              <a:gd name="connsiteX6" fmla="*/ 3905250 w 4680584"/>
              <a:gd name="connsiteY6" fmla="*/ 2116455 h 3738562"/>
              <a:gd name="connsiteX7" fmla="*/ 3905250 w 4680584"/>
              <a:gd name="connsiteY7" fmla="*/ 3515678 h 3738562"/>
              <a:gd name="connsiteX8" fmla="*/ 3682365 w 4680584"/>
              <a:gd name="connsiteY8" fmla="*/ 3738563 h 3738562"/>
              <a:gd name="connsiteX9" fmla="*/ 222885 w 4680584"/>
              <a:gd name="connsiteY9" fmla="*/ 3738563 h 3738562"/>
              <a:gd name="connsiteX10" fmla="*/ 0 w 4680584"/>
              <a:gd name="connsiteY10" fmla="*/ 3516630 h 3738562"/>
              <a:gd name="connsiteX11" fmla="*/ 0 w 4680584"/>
              <a:gd name="connsiteY11" fmla="*/ 222885 h 3738562"/>
              <a:gd name="connsiteX12" fmla="*/ 222885 w 4680584"/>
              <a:gd name="connsiteY12" fmla="*/ 0 h 3738562"/>
              <a:gd name="connsiteX13" fmla="*/ 3808095 w 4680584"/>
              <a:gd name="connsiteY13" fmla="*/ 0 h 3738562"/>
              <a:gd name="connsiteX14" fmla="*/ 3808095 w 4680584"/>
              <a:gd name="connsiteY14" fmla="*/ 0 h 3738562"/>
              <a:gd name="connsiteX15" fmla="*/ 3808095 w 4680584"/>
              <a:gd name="connsiteY15" fmla="*/ 0 h 37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0584" h="3738562">
                <a:moveTo>
                  <a:pt x="3808095" y="0"/>
                </a:moveTo>
                <a:lnTo>
                  <a:pt x="4457700" y="0"/>
                </a:lnTo>
                <a:cubicBezTo>
                  <a:pt x="4580573" y="0"/>
                  <a:pt x="4680585" y="100013"/>
                  <a:pt x="4680585" y="222885"/>
                </a:cubicBezTo>
                <a:lnTo>
                  <a:pt x="4680585" y="1430655"/>
                </a:lnTo>
                <a:cubicBezTo>
                  <a:pt x="4680585" y="1512570"/>
                  <a:pt x="4635818" y="1586865"/>
                  <a:pt x="4564380" y="1625918"/>
                </a:cubicBezTo>
                <a:lnTo>
                  <a:pt x="4021455" y="1921193"/>
                </a:lnTo>
                <a:cubicBezTo>
                  <a:pt x="3950018" y="1960245"/>
                  <a:pt x="3905250" y="2035493"/>
                  <a:pt x="3905250" y="2116455"/>
                </a:cubicBezTo>
                <a:lnTo>
                  <a:pt x="3905250" y="3515678"/>
                </a:lnTo>
                <a:cubicBezTo>
                  <a:pt x="3905250" y="3638550"/>
                  <a:pt x="3805238" y="3738563"/>
                  <a:pt x="3682365" y="3738563"/>
                </a:cubicBezTo>
                <a:lnTo>
                  <a:pt x="222885" y="3738563"/>
                </a:lnTo>
                <a:cubicBezTo>
                  <a:pt x="100013" y="3738563"/>
                  <a:pt x="0" y="3639503"/>
                  <a:pt x="0" y="3516630"/>
                </a:cubicBezTo>
                <a:lnTo>
                  <a:pt x="0" y="222885"/>
                </a:lnTo>
                <a:cubicBezTo>
                  <a:pt x="0" y="100013"/>
                  <a:pt x="100013" y="0"/>
                  <a:pt x="222885" y="0"/>
                </a:cubicBezTo>
                <a:lnTo>
                  <a:pt x="3808095" y="0"/>
                </a:lnTo>
                <a:lnTo>
                  <a:pt x="3808095" y="0"/>
                </a:lnTo>
                <a:lnTo>
                  <a:pt x="3808095" y="0"/>
                </a:lnTo>
                <a:close/>
              </a:path>
            </a:pathLst>
          </a:custGeom>
          <a:solidFill>
            <a:schemeClr val="accent2">
              <a:lumMod val="60000"/>
              <a:lumOff val="40000"/>
              <a:alpha val="30000"/>
            </a:schemeClr>
          </a:solidFill>
          <a:ln w="12700" cap="flat">
            <a:solidFill>
              <a:schemeClr val="accent2">
                <a:alpha val="56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图形 13"/>
          <p:cNvSpPr/>
          <p:nvPr/>
        </p:nvSpPr>
        <p:spPr>
          <a:xfrm flipH="1" flipV="1">
            <a:off x="5692505" y="1270466"/>
            <a:ext cx="5804170" cy="5074772"/>
          </a:xfrm>
          <a:custGeom>
            <a:avLst/>
            <a:gdLst>
              <a:gd name="connsiteX0" fmla="*/ 3808095 w 4680584"/>
              <a:gd name="connsiteY0" fmla="*/ 0 h 3738562"/>
              <a:gd name="connsiteX1" fmla="*/ 4457700 w 4680584"/>
              <a:gd name="connsiteY1" fmla="*/ 0 h 3738562"/>
              <a:gd name="connsiteX2" fmla="*/ 4680585 w 4680584"/>
              <a:gd name="connsiteY2" fmla="*/ 222885 h 3738562"/>
              <a:gd name="connsiteX3" fmla="*/ 4680585 w 4680584"/>
              <a:gd name="connsiteY3" fmla="*/ 1430655 h 3738562"/>
              <a:gd name="connsiteX4" fmla="*/ 4564380 w 4680584"/>
              <a:gd name="connsiteY4" fmla="*/ 1625918 h 3738562"/>
              <a:gd name="connsiteX5" fmla="*/ 4021455 w 4680584"/>
              <a:gd name="connsiteY5" fmla="*/ 1921193 h 3738562"/>
              <a:gd name="connsiteX6" fmla="*/ 3905250 w 4680584"/>
              <a:gd name="connsiteY6" fmla="*/ 2116455 h 3738562"/>
              <a:gd name="connsiteX7" fmla="*/ 3905250 w 4680584"/>
              <a:gd name="connsiteY7" fmla="*/ 3515678 h 3738562"/>
              <a:gd name="connsiteX8" fmla="*/ 3682365 w 4680584"/>
              <a:gd name="connsiteY8" fmla="*/ 3738563 h 3738562"/>
              <a:gd name="connsiteX9" fmla="*/ 222885 w 4680584"/>
              <a:gd name="connsiteY9" fmla="*/ 3738563 h 3738562"/>
              <a:gd name="connsiteX10" fmla="*/ 0 w 4680584"/>
              <a:gd name="connsiteY10" fmla="*/ 3516630 h 3738562"/>
              <a:gd name="connsiteX11" fmla="*/ 0 w 4680584"/>
              <a:gd name="connsiteY11" fmla="*/ 222885 h 3738562"/>
              <a:gd name="connsiteX12" fmla="*/ 222885 w 4680584"/>
              <a:gd name="connsiteY12" fmla="*/ 0 h 3738562"/>
              <a:gd name="connsiteX13" fmla="*/ 3808095 w 4680584"/>
              <a:gd name="connsiteY13" fmla="*/ 0 h 3738562"/>
              <a:gd name="connsiteX14" fmla="*/ 3808095 w 4680584"/>
              <a:gd name="connsiteY14" fmla="*/ 0 h 3738562"/>
              <a:gd name="connsiteX15" fmla="*/ 3808095 w 4680584"/>
              <a:gd name="connsiteY15" fmla="*/ 0 h 37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0584" h="3738562">
                <a:moveTo>
                  <a:pt x="3808095" y="0"/>
                </a:moveTo>
                <a:lnTo>
                  <a:pt x="4457700" y="0"/>
                </a:lnTo>
                <a:cubicBezTo>
                  <a:pt x="4580573" y="0"/>
                  <a:pt x="4680585" y="100013"/>
                  <a:pt x="4680585" y="222885"/>
                </a:cubicBezTo>
                <a:lnTo>
                  <a:pt x="4680585" y="1430655"/>
                </a:lnTo>
                <a:cubicBezTo>
                  <a:pt x="4680585" y="1512570"/>
                  <a:pt x="4635818" y="1586865"/>
                  <a:pt x="4564380" y="1625918"/>
                </a:cubicBezTo>
                <a:lnTo>
                  <a:pt x="4021455" y="1921193"/>
                </a:lnTo>
                <a:cubicBezTo>
                  <a:pt x="3950018" y="1960245"/>
                  <a:pt x="3905250" y="2035493"/>
                  <a:pt x="3905250" y="2116455"/>
                </a:cubicBezTo>
                <a:lnTo>
                  <a:pt x="3905250" y="3515678"/>
                </a:lnTo>
                <a:cubicBezTo>
                  <a:pt x="3905250" y="3638550"/>
                  <a:pt x="3805238" y="3738563"/>
                  <a:pt x="3682365" y="3738563"/>
                </a:cubicBezTo>
                <a:lnTo>
                  <a:pt x="222885" y="3738563"/>
                </a:lnTo>
                <a:cubicBezTo>
                  <a:pt x="100013" y="3738563"/>
                  <a:pt x="0" y="3639503"/>
                  <a:pt x="0" y="3516630"/>
                </a:cubicBezTo>
                <a:lnTo>
                  <a:pt x="0" y="222885"/>
                </a:lnTo>
                <a:cubicBezTo>
                  <a:pt x="0" y="100013"/>
                  <a:pt x="100013" y="0"/>
                  <a:pt x="222885" y="0"/>
                </a:cubicBezTo>
                <a:lnTo>
                  <a:pt x="3808095" y="0"/>
                </a:lnTo>
                <a:lnTo>
                  <a:pt x="3808095" y="0"/>
                </a:lnTo>
                <a:lnTo>
                  <a:pt x="3808095" y="0"/>
                </a:lnTo>
                <a:close/>
              </a:path>
            </a:pathLst>
          </a:custGeom>
          <a:solidFill>
            <a:schemeClr val="accent1">
              <a:lumMod val="60000"/>
              <a:lumOff val="40000"/>
              <a:alpha val="30000"/>
            </a:schemeClr>
          </a:solidFill>
          <a:ln w="12700" cap="flat">
            <a:solidFill>
              <a:schemeClr val="accent1">
                <a:alpha val="56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Text1"/>
          <p:cNvSpPr txBox="1"/>
          <p:nvPr/>
        </p:nvSpPr>
        <p:spPr>
          <a:xfrm>
            <a:off x="1041531" y="1782501"/>
            <a:ext cx="4306507" cy="590309"/>
          </a:xfrm>
          <a:prstGeom prst="roundRect">
            <a:avLst>
              <a:gd name="adj" fmla="val 50000"/>
            </a:avLst>
          </a:prstGeom>
          <a:gradFill flip="none" rotWithShape="1">
            <a:gsLst>
              <a:gs pos="100000">
                <a:schemeClr val="accent2">
                  <a:lumMod val="60000"/>
                  <a:lumOff val="40000"/>
                </a:schemeClr>
              </a:gs>
              <a:gs pos="0">
                <a:schemeClr val="accent2">
                  <a:lumMod val="91000"/>
                </a:schemeClr>
              </a:gs>
            </a:gsLst>
            <a:path path="circle">
              <a:fillToRect r="100000" b="100000"/>
            </a:path>
            <a:tileRect l="-100000" t="-100000"/>
          </a:gradFill>
          <a:ln>
            <a:noFill/>
          </a:ln>
          <a:effectLst>
            <a:outerShdw blurRad="419100" dist="114300" dir="2700000" sx="98000" sy="98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l"/>
            <a:r>
              <a:rPr lang="zh-CN" altLang="en-US" sz="2000" b="1">
                <a:solidFill>
                  <a:schemeClr val="tx2"/>
                </a:solidFill>
                <a:latin typeface="微软雅黑" panose="020B0503020204020204" pitchFamily="34" charset="-122"/>
                <a:ea typeface="微软雅黑" panose="020B0503020204020204" pitchFamily="34" charset="-122"/>
              </a:rPr>
              <a:t>医疗机器人可帮助老年人和残障人士</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9" name="Text2"/>
          <p:cNvSpPr txBox="1"/>
          <p:nvPr/>
        </p:nvSpPr>
        <p:spPr>
          <a:xfrm>
            <a:off x="7150234" y="1782501"/>
            <a:ext cx="3963605" cy="590309"/>
          </a:xfrm>
          <a:prstGeom prst="roundRect">
            <a:avLst>
              <a:gd name="adj" fmla="val 50000"/>
            </a:avLst>
          </a:prstGeom>
          <a:gradFill flip="none" rotWithShape="1">
            <a:gsLst>
              <a:gs pos="0">
                <a:schemeClr val="accent1">
                  <a:lumMod val="70000"/>
                  <a:lumOff val="30000"/>
                </a:schemeClr>
              </a:gs>
              <a:gs pos="87000">
                <a:schemeClr val="accent1"/>
              </a:gs>
            </a:gsLst>
            <a:path path="circle">
              <a:fillToRect r="100000" b="100000"/>
            </a:path>
            <a:tileRect l="-100000" t="-100000"/>
          </a:gradFill>
          <a:ln>
            <a:noFill/>
          </a:ln>
          <a:effectLst>
            <a:outerShdw blurRad="419100" dist="114300" dir="2700000" sx="98000" sy="98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algn="r"/>
            <a:r>
              <a:rPr lang="zh-CN" altLang="en-US" sz="2000" b="1">
                <a:solidFill>
                  <a:schemeClr val="tx2"/>
                </a:solidFill>
                <a:latin typeface="微软雅黑" panose="020B0503020204020204" pitchFamily="34" charset="-122"/>
                <a:ea typeface="微软雅黑" panose="020B0503020204020204" pitchFamily="34" charset="-122"/>
              </a:rPr>
              <a:t>医疗机器人可辅助医护人员</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43" name="Text3"/>
          <p:cNvSpPr txBox="1"/>
          <p:nvPr/>
        </p:nvSpPr>
        <p:spPr>
          <a:xfrm>
            <a:off x="711707" y="476359"/>
            <a:ext cx="9456368" cy="584775"/>
          </a:xfrm>
          <a:prstGeom prst="rect">
            <a:avLst/>
          </a:prstGeom>
          <a:noFill/>
        </p:spPr>
        <p:txBody>
          <a:bodyPr wrap="square" rtlCol="0" anchor="ctr" anchorCtr="0">
            <a:normAutofit fontScale="9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spc="300" noProof="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面向人群</a:t>
            </a:r>
            <a:endParaRPr lang="en-US" altLang="zh-CN" sz="3200" b="1" spc="300" noProof="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7" name="Text4"/>
          <p:cNvSpPr txBox="1"/>
          <p:nvPr>
            <p:custDataLst>
              <p:tags r:id="rId2"/>
            </p:custDataLst>
          </p:nvPr>
        </p:nvSpPr>
        <p:spPr>
          <a:xfrm>
            <a:off x="1041531" y="2688103"/>
            <a:ext cx="4304768" cy="286090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300"/>
              </a:spcBef>
              <a:spcAft>
                <a:spcPts val="300"/>
              </a:spcAft>
            </a:pPr>
            <a:r>
              <a:rPr lang="en-US" altLang="zh-CN" sz="1400">
                <a:latin typeface="微软雅黑" panose="020B0503020204020204" pitchFamily="34" charset="-122"/>
                <a:ea typeface="微软雅黑" panose="020B0503020204020204" pitchFamily="34" charset="-122"/>
              </a:rPr>
              <a:t> 凭借智能化的功能，医疗机器人能够为老年人和残障人士提供日常生活的辅助和医疗护理。它们能够监测患者的生命体征、药物提醒和定期提醒用药，甚至可以提供基础的急救措施。
 医疗机器人还可通过提供语音交互接口和智能语音识别，帮助老年人和残障人士解决交流和沟通的问题，提供日常生活指导和支持。</a:t>
            </a:r>
            <a:endParaRPr lang="en-US" altLang="zh-CN" sz="1400">
              <a:latin typeface="微软雅黑" panose="020B0503020204020204" pitchFamily="34" charset="-122"/>
              <a:ea typeface="微软雅黑" panose="020B0503020204020204" pitchFamily="34" charset="-122"/>
            </a:endParaRPr>
          </a:p>
        </p:txBody>
      </p:sp>
      <p:sp>
        <p:nvSpPr>
          <p:cNvPr id="48" name="Text5"/>
          <p:cNvSpPr txBox="1"/>
          <p:nvPr>
            <p:custDataLst>
              <p:tags r:id="rId3"/>
            </p:custDataLst>
          </p:nvPr>
        </p:nvSpPr>
        <p:spPr>
          <a:xfrm>
            <a:off x="6809071" y="2688103"/>
            <a:ext cx="4304768" cy="2860909"/>
          </a:xfrm>
          <a:prstGeom prst="rect">
            <a:avLst/>
          </a:prstGeom>
          <a:noFill/>
        </p:spPr>
        <p:txBody>
          <a:bodyPr wrap="square" rtlCol="0">
            <a:normAutofit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spcBef>
                <a:spcPts val="300"/>
              </a:spcBef>
              <a:spcAft>
                <a:spcPts val="300"/>
              </a:spcAft>
            </a:pPr>
            <a:r>
              <a:rPr lang="en-US" altLang="zh-CN" sz="1400">
                <a:latin typeface="微软雅黑" panose="020B0503020204020204" pitchFamily="34" charset="-122"/>
                <a:ea typeface="微软雅黑" panose="020B0503020204020204" pitchFamily="34" charset="-122"/>
              </a:rPr>
              <a:t> 医疗机器人可以为医护人员提供辅助支持，减轻他们的工作负担。机器人能够执行危险、重复或繁琐的任务，如搬运病人、清洁工作和记录病历等，从而节省医护人员的时间和精力。
 医疗机器人还可以在手术过程中提供精确的辅助和定位功能，帮助医护人员进行更准确、安全的手术操作，提高医疗质量和效率。
以上述内容为依据，可根据实际情况将其综合运用于《面向人群》部分的撰写中。</a:t>
            </a:r>
            <a:endParaRPr lang="en-US" altLang="zh-CN" sz="14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0" y="0"/>
            <a:ext cx="12192000" cy="6858001"/>
          </a:xfrm>
          <a:prstGeom prst="rect">
            <a:avLst/>
          </a:prstGeom>
          <a:gradFill>
            <a:gsLst>
              <a:gs pos="1000">
                <a:schemeClr val="accent1">
                  <a:lumMod val="75000"/>
                  <a:lumOff val="25000"/>
                </a:schemeClr>
              </a:gs>
              <a:gs pos="48000">
                <a:schemeClr val="accent1">
                  <a:lumMod val="53000"/>
                  <a:lumOff val="47000"/>
                </a:schemeClr>
              </a:gs>
              <a:gs pos="100000">
                <a:schemeClr val="accent6">
                  <a:lumMod val="55000"/>
                  <a:lumOff val="4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9" name="爆炸形 1 8"/>
          <p:cNvSpPr/>
          <p:nvPr/>
        </p:nvSpPr>
        <p:spPr>
          <a:xfrm rot="8112250">
            <a:off x="9045129" y="-552063"/>
            <a:ext cx="4958426" cy="4958426"/>
          </a:xfrm>
          <a:prstGeom prst="irregularSeal1">
            <a:avLst/>
          </a:prstGeom>
          <a:gradFill>
            <a:gsLst>
              <a:gs pos="80000">
                <a:schemeClr val="accent6">
                  <a:lumMod val="75000"/>
                </a:schemeClr>
              </a:gs>
              <a:gs pos="48000">
                <a:schemeClr val="accent6"/>
              </a:gs>
              <a:gs pos="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8" name="爆炸形 1 7"/>
          <p:cNvSpPr/>
          <p:nvPr/>
        </p:nvSpPr>
        <p:spPr>
          <a:xfrm rot="11310583">
            <a:off x="7612542" y="5081525"/>
            <a:ext cx="2096707" cy="2096707"/>
          </a:xfrm>
          <a:prstGeom prst="irregularSeal1">
            <a:avLst/>
          </a:prstGeom>
          <a:gradFill>
            <a:gsLst>
              <a:gs pos="100000">
                <a:schemeClr val="accent5">
                  <a:lumMod val="75000"/>
                </a:schemeClr>
              </a:gs>
              <a:gs pos="0">
                <a:schemeClr val="accent6"/>
              </a:gs>
              <a:gs pos="1800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7" name="爆炸形 1 6"/>
          <p:cNvSpPr/>
          <p:nvPr/>
        </p:nvSpPr>
        <p:spPr>
          <a:xfrm rot="525595">
            <a:off x="-1297841" y="75274"/>
            <a:ext cx="10659765" cy="10659765"/>
          </a:xfrm>
          <a:prstGeom prst="irregularSeal1">
            <a:avLst/>
          </a:prstGeom>
          <a:gradFill>
            <a:gsLst>
              <a:gs pos="0">
                <a:schemeClr val="accent6">
                  <a:lumMod val="75000"/>
                </a:schemeClr>
              </a:gs>
              <a:gs pos="61000">
                <a:schemeClr val="accent6"/>
              </a:gs>
              <a:gs pos="100000">
                <a:schemeClr val="accent6">
                  <a:lumMod val="60000"/>
                  <a:lumOff val="40000"/>
                </a:schemeClr>
              </a:gs>
            </a:gsLst>
            <a:lin ang="13200000" scaled="0"/>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6" name="爆炸形 1 5"/>
          <p:cNvSpPr/>
          <p:nvPr/>
        </p:nvSpPr>
        <p:spPr>
          <a:xfrm rot="8112250">
            <a:off x="-1232897" y="-1654750"/>
            <a:ext cx="4528701" cy="4528701"/>
          </a:xfrm>
          <a:prstGeom prst="irregularSeal1">
            <a:avLst/>
          </a:prstGeom>
          <a:gradFill>
            <a:gsLst>
              <a:gs pos="0">
                <a:schemeClr val="accent6">
                  <a:lumMod val="75000"/>
                </a:schemeClr>
              </a:gs>
              <a:gs pos="61000">
                <a:schemeClr val="accent6"/>
              </a:gs>
              <a:gs pos="10000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5" name="Shape1"/>
          <p:cNvSpPr/>
          <p:nvPr/>
        </p:nvSpPr>
        <p:spPr>
          <a:xfrm>
            <a:off x="667657" y="609600"/>
            <a:ext cx="10856685" cy="5617029"/>
          </a:xfrm>
          <a:prstGeom prst="roundRect">
            <a:avLst>
              <a:gd name="adj" fmla="val 7929"/>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10" name="六角星 9"/>
          <p:cNvSpPr/>
          <p:nvPr/>
        </p:nvSpPr>
        <p:spPr>
          <a:xfrm rot="6154403">
            <a:off x="3900752" y="923866"/>
            <a:ext cx="4760677" cy="4760677"/>
          </a:xfrm>
          <a:prstGeom prst="star6">
            <a:avLst>
              <a:gd name="adj" fmla="val 24702"/>
              <a:gd name="hf" fmla="val 115470"/>
            </a:avLst>
          </a:prstGeom>
          <a:gradFill>
            <a:gsLst>
              <a:gs pos="0">
                <a:schemeClr val="accent1">
                  <a:lumMod val="53000"/>
                  <a:lumOff val="47000"/>
                  <a:alpha val="78000"/>
                </a:schemeClr>
              </a:gs>
              <a:gs pos="50000">
                <a:schemeClr val="accent2">
                  <a:lumMod val="60000"/>
                  <a:lumOff val="40000"/>
                  <a:alpha val="70000"/>
                </a:schemeClr>
              </a:gs>
              <a:gs pos="100000">
                <a:schemeClr val="accent6">
                  <a:lumMod val="20000"/>
                  <a:lumOff val="80000"/>
                  <a:alpha val="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11" name="Text1"/>
          <p:cNvSpPr txBox="1"/>
          <p:nvPr/>
        </p:nvSpPr>
        <p:spPr>
          <a:xfrm>
            <a:off x="5500187" y="2289934"/>
            <a:ext cx="1251561" cy="2247961"/>
          </a:xfrm>
          <a:prstGeom prst="rect">
            <a:avLst/>
          </a:prstGeom>
          <a:noFill/>
        </p:spPr>
        <p:txBody>
          <a:bodyPr wrap="square" rtlCol="0" anchor="ctr">
            <a:normAutofit fontScale="9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600" b="1">
                <a:solidFill>
                  <a:schemeClr val="bg2">
                    <a:lumMod val="10000"/>
                    <a:lumOff val="90000"/>
                  </a:schemeClr>
                </a:solidFill>
                <a:latin typeface="微软雅黑" panose="020B0503020204020204" pitchFamily="34" charset="-122"/>
                <a:ea typeface="微软雅黑" panose="020B0503020204020204" pitchFamily="34" charset="-122"/>
              </a:rPr>
              <a:t>2</a:t>
            </a:r>
            <a:endParaRPr lang="en-US" altLang="zh-CN" sz="16600" b="1">
              <a:solidFill>
                <a:schemeClr val="bg2">
                  <a:lumMod val="10000"/>
                  <a:lumOff val="90000"/>
                </a:schemeClr>
              </a:solidFill>
              <a:latin typeface="微软雅黑" panose="020B0503020204020204" pitchFamily="34" charset="-122"/>
              <a:ea typeface="微软雅黑" panose="020B0503020204020204" pitchFamily="34" charset="-122"/>
            </a:endParaRPr>
          </a:p>
        </p:txBody>
      </p:sp>
      <p:sp>
        <p:nvSpPr>
          <p:cNvPr id="12" name="Text2"/>
          <p:cNvSpPr txBox="1"/>
          <p:nvPr>
            <p:custDataLst>
              <p:tags r:id="rId1"/>
            </p:custDataLst>
          </p:nvPr>
        </p:nvSpPr>
        <p:spPr>
          <a:xfrm>
            <a:off x="1415408" y="2708897"/>
            <a:ext cx="9636114" cy="1989144"/>
          </a:xfrm>
          <a:prstGeom prst="rect">
            <a:avLst/>
          </a:prstGeom>
          <a:noFill/>
        </p:spPr>
        <p:txBody>
          <a:bodyPr wrap="square"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6000" b="1">
                <a:latin typeface="微软雅黑" panose="020B0503020204020204" pitchFamily="34" charset="-122"/>
                <a:ea typeface="微软雅黑" panose="020B0503020204020204" pitchFamily="34" charset="-122"/>
                <a:sym typeface="+mn-ea"/>
              </a:rPr>
              <a:t>项目</a:t>
            </a:r>
            <a:r>
              <a:rPr lang="zh-CN" altLang="en-US" sz="6000" b="1">
                <a:latin typeface="微软雅黑" panose="020B0503020204020204" pitchFamily="34" charset="-122"/>
                <a:ea typeface="微软雅黑" panose="020B0503020204020204" pitchFamily="34" charset="-122"/>
                <a:sym typeface="+mn-ea"/>
              </a:rPr>
              <a:t>架</a:t>
            </a:r>
            <a:r>
              <a:rPr lang="zh-CN" altLang="en-US" sz="6000" b="1">
                <a:latin typeface="微软雅黑" panose="020B0503020204020204" pitchFamily="34" charset="-122"/>
                <a:ea typeface="微软雅黑" panose="020B0503020204020204" pitchFamily="34" charset="-122"/>
                <a:sym typeface="+mn-ea"/>
              </a:rPr>
              <a:t>构图</a:t>
            </a:r>
            <a:endParaRPr lang="zh-CN" altLang="en-US" sz="6000" b="1">
              <a:latin typeface="微软雅黑" panose="020B0503020204020204" pitchFamily="34" charset="-122"/>
              <a:ea typeface="微软雅黑" panose="020B0503020204020204" pitchFamily="34" charset="-122"/>
              <a:sym typeface="+mn-ea"/>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3" name="3D-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8497062" y="3602355"/>
            <a:ext cx="4286250" cy="4286250"/>
          </a:xfrm>
          <a:prstGeom prst="rect">
            <a:avLst/>
          </a:prstGeom>
        </p:spPr>
      </p:pic>
      <p:sp>
        <p:nvSpPr>
          <p:cNvPr id="122" name="矩形 3"/>
          <p:cNvSpPr/>
          <p:nvPr/>
        </p:nvSpPr>
        <p:spPr>
          <a:xfrm>
            <a:off x="11984736" y="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4"/>
          <p:cNvSpPr/>
          <p:nvPr/>
        </p:nvSpPr>
        <p:spPr>
          <a:xfrm>
            <a:off x="0" y="5821680"/>
            <a:ext cx="207264"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rot="16200000">
            <a:off x="1435100" y="-478790"/>
            <a:ext cx="828675" cy="2740025"/>
            <a:chOff x="1280369" y="2576747"/>
            <a:chExt cx="2118361" cy="2634666"/>
          </a:xfrm>
          <a:solidFill>
            <a:schemeClr val="accent1"/>
          </a:solidFill>
        </p:grpSpPr>
        <p:sp>
          <p:nvSpPr>
            <p:cNvPr id="5" name="任意多边形: 形状 17"/>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7" name="任意多边形: 形状 18"/>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panose="020B0503020102020204"/>
                  <a:ea typeface="+mn-ea"/>
                  <a:cs typeface="+mn-cs"/>
                </a:defRPr>
              </a:lvl1pPr>
              <a:lvl2pPr marL="457200" algn="l" defTabSz="914400" rtl="0" eaLnBrk="1" latinLnBrk="0" hangingPunct="1">
                <a:defRPr sz="1800" kern="1200">
                  <a:solidFill>
                    <a:srgbClr val="EEFFFD"/>
                  </a:solidFill>
                  <a:latin typeface="Franklin Gothic Book" panose="020B0503020102020204"/>
                  <a:ea typeface="+mn-ea"/>
                  <a:cs typeface="+mn-cs"/>
                </a:defRPr>
              </a:lvl2pPr>
              <a:lvl3pPr marL="914400" algn="l" defTabSz="914400" rtl="0" eaLnBrk="1" latinLnBrk="0" hangingPunct="1">
                <a:defRPr sz="1800" kern="1200">
                  <a:solidFill>
                    <a:srgbClr val="EEFFFD"/>
                  </a:solidFill>
                  <a:latin typeface="Franklin Gothic Book" panose="020B0503020102020204"/>
                  <a:ea typeface="+mn-ea"/>
                  <a:cs typeface="+mn-cs"/>
                </a:defRPr>
              </a:lvl3pPr>
              <a:lvl4pPr marL="1371600" algn="l" defTabSz="914400" rtl="0" eaLnBrk="1" latinLnBrk="0" hangingPunct="1">
                <a:defRPr sz="1800" kern="1200">
                  <a:solidFill>
                    <a:srgbClr val="EEFFFD"/>
                  </a:solidFill>
                  <a:latin typeface="Franklin Gothic Book" panose="020B0503020102020204"/>
                  <a:ea typeface="+mn-ea"/>
                  <a:cs typeface="+mn-cs"/>
                </a:defRPr>
              </a:lvl4pPr>
              <a:lvl5pPr marL="1828800" algn="l" defTabSz="914400" rtl="0" eaLnBrk="1" latinLnBrk="0" hangingPunct="1">
                <a:defRPr sz="1800" kern="1200">
                  <a:solidFill>
                    <a:srgbClr val="EEFFFD"/>
                  </a:solidFill>
                  <a:latin typeface="Franklin Gothic Book" panose="020B0503020102020204"/>
                  <a:ea typeface="+mn-ea"/>
                  <a:cs typeface="+mn-cs"/>
                </a:defRPr>
              </a:lvl5pPr>
              <a:lvl6pPr marL="2286000" algn="l" defTabSz="914400" rtl="0" eaLnBrk="1" latinLnBrk="0" hangingPunct="1">
                <a:defRPr sz="1800" kern="1200">
                  <a:solidFill>
                    <a:srgbClr val="EEFFFD"/>
                  </a:solidFill>
                  <a:latin typeface="Franklin Gothic Book" panose="020B0503020102020204"/>
                  <a:ea typeface="+mn-ea"/>
                  <a:cs typeface="+mn-cs"/>
                </a:defRPr>
              </a:lvl6pPr>
              <a:lvl7pPr marL="2743200" algn="l" defTabSz="914400" rtl="0" eaLnBrk="1" latinLnBrk="0" hangingPunct="1">
                <a:defRPr sz="1800" kern="1200">
                  <a:solidFill>
                    <a:srgbClr val="EEFFFD"/>
                  </a:solidFill>
                  <a:latin typeface="Franklin Gothic Book" panose="020B0503020102020204"/>
                  <a:ea typeface="+mn-ea"/>
                  <a:cs typeface="+mn-cs"/>
                </a:defRPr>
              </a:lvl7pPr>
              <a:lvl8pPr marL="3200400" algn="l" defTabSz="914400" rtl="0" eaLnBrk="1" latinLnBrk="0" hangingPunct="1">
                <a:defRPr sz="1800" kern="1200">
                  <a:solidFill>
                    <a:srgbClr val="EEFFFD"/>
                  </a:solidFill>
                  <a:latin typeface="Franklin Gothic Book" panose="020B0503020102020204"/>
                  <a:ea typeface="+mn-ea"/>
                  <a:cs typeface="+mn-cs"/>
                </a:defRPr>
              </a:lvl8pPr>
              <a:lvl9pPr marL="3657600" algn="l" defTabSz="914400" rtl="0" eaLnBrk="1" latinLnBrk="0" hangingPunct="1">
                <a:defRPr sz="1800" kern="1200">
                  <a:solidFill>
                    <a:srgbClr val="EEFFFD"/>
                  </a:solidFill>
                  <a:latin typeface="Franklin Gothic Book" panose="020B0503020102020204"/>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1" name="文本框 10"/>
          <p:cNvSpPr txBox="1"/>
          <p:nvPr/>
        </p:nvSpPr>
        <p:spPr>
          <a:xfrm>
            <a:off x="911225" y="692785"/>
            <a:ext cx="4064000" cy="368300"/>
          </a:xfrm>
          <a:prstGeom prst="rect">
            <a:avLst/>
          </a:prstGeom>
          <a:noFill/>
        </p:spPr>
        <p:txBody>
          <a:bodyPr wrap="square" rtlCol="0">
            <a:spAutoFit/>
          </a:bodyPr>
          <a:p>
            <a:r>
              <a:rPr lang="zh-CN" altLang="en-US"/>
              <a:t>项目架</a:t>
            </a:r>
            <a:r>
              <a:rPr lang="zh-CN" altLang="en-US"/>
              <a:t>构图</a:t>
            </a:r>
            <a:endParaRPr lang="zh-CN" altLang="en-US"/>
          </a:p>
        </p:txBody>
      </p:sp>
      <p:pic>
        <p:nvPicPr>
          <p:cNvPr id="3" name="图片 2"/>
          <p:cNvPicPr>
            <a:picLocks noChangeAspect="1"/>
          </p:cNvPicPr>
          <p:nvPr/>
        </p:nvPicPr>
        <p:blipFill>
          <a:blip r:embed="rId2"/>
          <a:stretch>
            <a:fillRect/>
          </a:stretch>
        </p:blipFill>
        <p:spPr>
          <a:xfrm>
            <a:off x="3648075" y="620395"/>
            <a:ext cx="7941310" cy="552958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0" y="0"/>
            <a:ext cx="12192000" cy="6858001"/>
          </a:xfrm>
          <a:prstGeom prst="rect">
            <a:avLst/>
          </a:prstGeom>
          <a:gradFill>
            <a:gsLst>
              <a:gs pos="1000">
                <a:schemeClr val="accent1">
                  <a:lumMod val="75000"/>
                  <a:lumOff val="25000"/>
                </a:schemeClr>
              </a:gs>
              <a:gs pos="48000">
                <a:schemeClr val="accent1">
                  <a:lumMod val="53000"/>
                  <a:lumOff val="47000"/>
                </a:schemeClr>
              </a:gs>
              <a:gs pos="100000">
                <a:schemeClr val="accent6">
                  <a:lumMod val="55000"/>
                  <a:lumOff val="4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9" name="爆炸形 1 8"/>
          <p:cNvSpPr/>
          <p:nvPr/>
        </p:nvSpPr>
        <p:spPr>
          <a:xfrm rot="8112250">
            <a:off x="9045129" y="-552063"/>
            <a:ext cx="4958426" cy="4958426"/>
          </a:xfrm>
          <a:prstGeom prst="irregularSeal1">
            <a:avLst/>
          </a:prstGeom>
          <a:gradFill>
            <a:gsLst>
              <a:gs pos="80000">
                <a:schemeClr val="accent6">
                  <a:lumMod val="75000"/>
                </a:schemeClr>
              </a:gs>
              <a:gs pos="48000">
                <a:schemeClr val="accent6"/>
              </a:gs>
              <a:gs pos="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8" name="爆炸形 1 7"/>
          <p:cNvSpPr/>
          <p:nvPr/>
        </p:nvSpPr>
        <p:spPr>
          <a:xfrm rot="11310583">
            <a:off x="7612542" y="5081525"/>
            <a:ext cx="2096707" cy="2096707"/>
          </a:xfrm>
          <a:prstGeom prst="irregularSeal1">
            <a:avLst/>
          </a:prstGeom>
          <a:gradFill>
            <a:gsLst>
              <a:gs pos="100000">
                <a:schemeClr val="accent5">
                  <a:lumMod val="75000"/>
                </a:schemeClr>
              </a:gs>
              <a:gs pos="0">
                <a:schemeClr val="accent6"/>
              </a:gs>
              <a:gs pos="1800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7" name="爆炸形 1 6"/>
          <p:cNvSpPr/>
          <p:nvPr/>
        </p:nvSpPr>
        <p:spPr>
          <a:xfrm rot="525595">
            <a:off x="-1297841" y="75274"/>
            <a:ext cx="10659765" cy="10659765"/>
          </a:xfrm>
          <a:prstGeom prst="irregularSeal1">
            <a:avLst/>
          </a:prstGeom>
          <a:gradFill>
            <a:gsLst>
              <a:gs pos="0">
                <a:schemeClr val="accent6">
                  <a:lumMod val="75000"/>
                </a:schemeClr>
              </a:gs>
              <a:gs pos="61000">
                <a:schemeClr val="accent6"/>
              </a:gs>
              <a:gs pos="100000">
                <a:schemeClr val="accent6">
                  <a:lumMod val="60000"/>
                  <a:lumOff val="40000"/>
                </a:schemeClr>
              </a:gs>
            </a:gsLst>
            <a:lin ang="13200000" scaled="0"/>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6" name="爆炸形 1 5"/>
          <p:cNvSpPr/>
          <p:nvPr/>
        </p:nvSpPr>
        <p:spPr>
          <a:xfrm rot="8112250">
            <a:off x="-1232897" y="-1654750"/>
            <a:ext cx="4528701" cy="4528701"/>
          </a:xfrm>
          <a:prstGeom prst="irregularSeal1">
            <a:avLst/>
          </a:prstGeom>
          <a:gradFill>
            <a:gsLst>
              <a:gs pos="0">
                <a:schemeClr val="accent6">
                  <a:lumMod val="75000"/>
                </a:schemeClr>
              </a:gs>
              <a:gs pos="61000">
                <a:schemeClr val="accent6"/>
              </a:gs>
              <a:gs pos="100000">
                <a:schemeClr val="accent6">
                  <a:lumMod val="60000"/>
                  <a:lumOff val="40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5" name="Shape1"/>
          <p:cNvSpPr/>
          <p:nvPr/>
        </p:nvSpPr>
        <p:spPr>
          <a:xfrm>
            <a:off x="667657" y="609600"/>
            <a:ext cx="10856685" cy="5617029"/>
          </a:xfrm>
          <a:prstGeom prst="roundRect">
            <a:avLst>
              <a:gd name="adj" fmla="val 7929"/>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10" name="六角星 9"/>
          <p:cNvSpPr/>
          <p:nvPr/>
        </p:nvSpPr>
        <p:spPr>
          <a:xfrm rot="6154403">
            <a:off x="3900752" y="923866"/>
            <a:ext cx="4760677" cy="4760677"/>
          </a:xfrm>
          <a:prstGeom prst="star6">
            <a:avLst>
              <a:gd name="adj" fmla="val 24702"/>
              <a:gd name="hf" fmla="val 115470"/>
            </a:avLst>
          </a:prstGeom>
          <a:gradFill>
            <a:gsLst>
              <a:gs pos="0">
                <a:schemeClr val="accent1">
                  <a:lumMod val="53000"/>
                  <a:lumOff val="47000"/>
                  <a:alpha val="78000"/>
                </a:schemeClr>
              </a:gs>
              <a:gs pos="50000">
                <a:schemeClr val="accent2">
                  <a:lumMod val="60000"/>
                  <a:lumOff val="40000"/>
                  <a:alpha val="70000"/>
                </a:schemeClr>
              </a:gs>
              <a:gs pos="100000">
                <a:schemeClr val="accent6">
                  <a:lumMod val="20000"/>
                  <a:lumOff val="80000"/>
                  <a:alpha val="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alibri" panose="020F0502020204030204"/>
                <a:ea typeface="+mn-ea"/>
                <a:cs typeface="+mn-cs"/>
              </a:defRPr>
            </a:lvl1pPr>
            <a:lvl2pPr marL="457200" algn="l" defTabSz="457200" rtl="0" eaLnBrk="1" latinLnBrk="0" hangingPunct="1">
              <a:defRPr sz="1800" kern="1200">
                <a:solidFill>
                  <a:srgbClr val="FFFFFF"/>
                </a:solidFill>
                <a:latin typeface="Calibri" panose="020F0502020204030204"/>
                <a:ea typeface="+mn-ea"/>
                <a:cs typeface="+mn-cs"/>
              </a:defRPr>
            </a:lvl2pPr>
            <a:lvl3pPr marL="914400" algn="l" defTabSz="457200" rtl="0" eaLnBrk="1" latinLnBrk="0" hangingPunct="1">
              <a:defRPr sz="1800" kern="1200">
                <a:solidFill>
                  <a:srgbClr val="FFFFFF"/>
                </a:solidFill>
                <a:latin typeface="Calibri" panose="020F0502020204030204"/>
                <a:ea typeface="+mn-ea"/>
                <a:cs typeface="+mn-cs"/>
              </a:defRPr>
            </a:lvl3pPr>
            <a:lvl4pPr marL="1371600" algn="l" defTabSz="457200" rtl="0" eaLnBrk="1" latinLnBrk="0" hangingPunct="1">
              <a:defRPr sz="1800" kern="1200">
                <a:solidFill>
                  <a:srgbClr val="FFFFFF"/>
                </a:solidFill>
                <a:latin typeface="Calibri" panose="020F0502020204030204"/>
                <a:ea typeface="+mn-ea"/>
                <a:cs typeface="+mn-cs"/>
              </a:defRPr>
            </a:lvl4pPr>
            <a:lvl5pPr marL="1828800" algn="l" defTabSz="457200" rtl="0" eaLnBrk="1" latinLnBrk="0" hangingPunct="1">
              <a:defRPr sz="1800" kern="1200">
                <a:solidFill>
                  <a:srgbClr val="FFFFFF"/>
                </a:solidFill>
                <a:latin typeface="Calibri" panose="020F0502020204030204"/>
                <a:ea typeface="+mn-ea"/>
                <a:cs typeface="+mn-cs"/>
              </a:defRPr>
            </a:lvl5pPr>
            <a:lvl6pPr marL="2286000" algn="l" defTabSz="457200" rtl="0" eaLnBrk="1" latinLnBrk="0" hangingPunct="1">
              <a:defRPr sz="1800" kern="1200">
                <a:solidFill>
                  <a:srgbClr val="FFFFFF"/>
                </a:solidFill>
                <a:latin typeface="Calibri" panose="020F0502020204030204"/>
                <a:ea typeface="+mn-ea"/>
                <a:cs typeface="+mn-cs"/>
              </a:defRPr>
            </a:lvl6pPr>
            <a:lvl7pPr marL="2743200" algn="l" defTabSz="457200" rtl="0" eaLnBrk="1" latinLnBrk="0" hangingPunct="1">
              <a:defRPr sz="1800" kern="1200">
                <a:solidFill>
                  <a:srgbClr val="FFFFFF"/>
                </a:solidFill>
                <a:latin typeface="Calibri" panose="020F0502020204030204"/>
                <a:ea typeface="+mn-ea"/>
                <a:cs typeface="+mn-cs"/>
              </a:defRPr>
            </a:lvl7pPr>
            <a:lvl8pPr marL="3200400" algn="l" defTabSz="457200" rtl="0" eaLnBrk="1" latinLnBrk="0" hangingPunct="1">
              <a:defRPr sz="1800" kern="1200">
                <a:solidFill>
                  <a:srgbClr val="FFFFFF"/>
                </a:solidFill>
                <a:latin typeface="Calibri" panose="020F0502020204030204"/>
                <a:ea typeface="+mn-ea"/>
                <a:cs typeface="+mn-cs"/>
              </a:defRPr>
            </a:lvl8pPr>
            <a:lvl9pPr marL="3657600" algn="l" defTabSz="457200" rtl="0" eaLnBrk="1" latinLnBrk="0" hangingPunct="1">
              <a:defRPr sz="1800" kern="1200">
                <a:solidFill>
                  <a:srgbClr val="FFFFFF"/>
                </a:solidFill>
                <a:latin typeface="Calibri" panose="020F0502020204030204"/>
                <a:ea typeface="+mn-ea"/>
                <a:cs typeface="+mn-cs"/>
              </a:defRPr>
            </a:lvl9pPr>
          </a:lstStyle>
          <a:p>
            <a:pPr algn="ctr"/>
            <a:endParaRPr lang="zh-CN" altLang="en-US"/>
          </a:p>
        </p:txBody>
      </p:sp>
      <p:sp>
        <p:nvSpPr>
          <p:cNvPr id="11" name="Text1"/>
          <p:cNvSpPr txBox="1"/>
          <p:nvPr/>
        </p:nvSpPr>
        <p:spPr>
          <a:xfrm>
            <a:off x="5500187" y="2289934"/>
            <a:ext cx="1251561" cy="2247961"/>
          </a:xfrm>
          <a:prstGeom prst="rect">
            <a:avLst/>
          </a:prstGeom>
          <a:noFill/>
        </p:spPr>
        <p:txBody>
          <a:bodyPr wrap="square" rtlCol="0" anchor="ctr">
            <a:normAutofit fontScale="9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600" b="1">
                <a:solidFill>
                  <a:schemeClr val="bg2">
                    <a:lumMod val="10000"/>
                    <a:lumOff val="90000"/>
                  </a:schemeClr>
                </a:solidFill>
                <a:latin typeface="微软雅黑" panose="020B0503020204020204" pitchFamily="34" charset="-122"/>
                <a:ea typeface="微软雅黑" panose="020B0503020204020204" pitchFamily="34" charset="-122"/>
              </a:rPr>
              <a:t>3</a:t>
            </a:r>
            <a:endParaRPr lang="en-US" altLang="zh-CN" sz="16600" b="1">
              <a:solidFill>
                <a:schemeClr val="bg2">
                  <a:lumMod val="10000"/>
                  <a:lumOff val="90000"/>
                </a:schemeClr>
              </a:solidFill>
              <a:latin typeface="微软雅黑" panose="020B0503020204020204" pitchFamily="34" charset="-122"/>
              <a:ea typeface="微软雅黑" panose="020B0503020204020204" pitchFamily="34" charset="-122"/>
            </a:endParaRPr>
          </a:p>
        </p:txBody>
      </p:sp>
      <p:sp>
        <p:nvSpPr>
          <p:cNvPr id="12" name="Text2"/>
          <p:cNvSpPr txBox="1"/>
          <p:nvPr>
            <p:custDataLst>
              <p:tags r:id="rId1"/>
            </p:custDataLst>
          </p:nvPr>
        </p:nvSpPr>
        <p:spPr>
          <a:xfrm>
            <a:off x="1487163" y="2780652"/>
            <a:ext cx="9636114" cy="1989144"/>
          </a:xfrm>
          <a:prstGeom prst="rect">
            <a:avLst/>
          </a:prstGeom>
          <a:noFill/>
        </p:spPr>
        <p:txBody>
          <a:bodyPr wrap="square"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6000" b="1">
                <a:latin typeface="微软雅黑" panose="020B0503020204020204" pitchFamily="34" charset="-122"/>
                <a:ea typeface="微软雅黑" panose="020B0503020204020204" pitchFamily="34" charset="-122"/>
                <a:sym typeface="+mn-ea"/>
              </a:rPr>
              <a:t>核心</a:t>
            </a:r>
            <a:r>
              <a:rPr lang="zh-CN" altLang="en-US" sz="6000" b="1">
                <a:latin typeface="微软雅黑" panose="020B0503020204020204" pitchFamily="34" charset="-122"/>
                <a:ea typeface="微软雅黑" panose="020B0503020204020204" pitchFamily="34" charset="-122"/>
                <a:sym typeface="+mn-ea"/>
              </a:rPr>
              <a:t>技术</a:t>
            </a:r>
            <a:endParaRPr lang="zh-CN" altLang="en-US" sz="6000" b="1">
              <a:latin typeface="微软雅黑" panose="020B0503020204020204" pitchFamily="34" charset="-122"/>
              <a:ea typeface="微软雅黑" panose="020B0503020204020204" pitchFamily="34" charset="-122"/>
              <a:sym typeface="+mn-ea"/>
            </a:endParaRPr>
          </a:p>
        </p:txBody>
      </p:sp>
    </p:spTree>
  </p:cSld>
  <p:clrMapOvr>
    <a:masterClrMapping/>
  </p:clrMapOvr>
  <p:transition/>
</p:sld>
</file>

<file path=ppt/tags/tag1.xml><?xml version="1.0" encoding="utf-8"?>
<p:tagLst xmlns:p="http://schemas.openxmlformats.org/presentationml/2006/main">
  <p:tag name="KSO_WM_UNIT_TEXT_FILL_FORE_SCHEMECOLOR_INDEX" val="13"/>
  <p:tag name="KSO_WM_UNIT_TEXT_FILL_FORE_SCHEMECOLOR_INDEX_BRIGHTNESS" val="0.5"/>
  <p:tag name="KSO_WM_UNIT_TEXT_FILL_TYPE" val="1"/>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12.xml><?xml version="1.0" encoding="utf-8"?>
<p:tagLst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13.xml><?xml version="1.0" encoding="utf-8"?>
<p:tagLst xmlns:p="http://schemas.openxmlformats.org/presentationml/2006/main">
  <p:tag name="KSO_WM_BEAUTIFY_FLAG" val=""/>
  <p:tag name="KSO_WM_UNIT_TEXT_FILL_FORE_SCHEMECOLOR_INDEX" val="1"/>
  <p:tag name="KSO_WM_UNIT_TEXT_FILL_FORE_SCHEMECOLOR_INDEX_BRIGHTNESS" val="0.15"/>
  <p:tag name="KSO_WM_UNIT_TEXT_FILL_TYPE" val="1"/>
</p:tagLst>
</file>

<file path=ppt/tags/tag14.xml><?xml version="1.0" encoding="utf-8"?>
<p:tagLst xmlns:p="http://schemas.openxmlformats.org/presentationml/2006/main">
  <p:tag name="KSO_WM_BEAUTIFY_FLAG" val=""/>
  <p:tag name="PA" val="v5.2.12"/>
</p:tagLst>
</file>

<file path=ppt/tags/tag15.xml><?xml version="1.0" encoding="utf-8"?>
<p:tagLst xmlns:p="http://schemas.openxmlformats.org/presentationml/2006/main">
  <p:tag name="KSO_WM_BEAUTIFY_FLAG" val=""/>
  <p:tag name="PA" val="v5.2.12"/>
</p:tagLst>
</file>

<file path=ppt/tags/tag16.xml><?xml version="1.0" encoding="utf-8"?>
<p:tagLst xmlns:p="http://schemas.openxmlformats.org/presentationml/2006/main">
  <p:tag name="KSO_WM_BEAUTIFY_FLAG" val=""/>
  <p:tag name="PA" val="v5.2.12"/>
</p:tagLst>
</file>

<file path=ppt/tags/tag17.xml><?xml version="1.0" encoding="utf-8"?>
<p:tagLst xmlns:p="http://schemas.openxmlformats.org/presentationml/2006/main">
  <p:tag name="KSO_WM_BEAUTIFY_FLAG" val=""/>
  <p:tag name="PA" val="v5.2.12"/>
</p:tagLst>
</file>

<file path=ppt/tags/tag18.xml><?xml version="1.0" encoding="utf-8"?>
<p:tagLst xmlns:p="http://schemas.openxmlformats.org/presentationml/2006/main">
  <p:tag name="KSO_WM_BEAUTIFY_FLAG" val=""/>
  <p:tag name="KSO_WM_UNIT_TEXT_FILL_FORE_SCHEMECOLOR_INDEX" val="13"/>
  <p:tag name="KSO_WM_UNIT_TEXT_FILL_FORE_SCHEMECOLOR_INDEX_BRIGHTNESS" val="0.5"/>
  <p:tag name="KSO_WM_UNIT_TEXT_FILL_TYPE" val="1"/>
  <p:tag name="PA" val="v5.2.12"/>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TEXT_FILL_FORE_SCHEMECOLOR_INDEX" val="13"/>
  <p:tag name="KSO_WM_UNIT_TEXT_FILL_FORE_SCHEMECOLOR_INDEX_BRIGHTNESS" val="0"/>
  <p:tag name="KSO_WM_UNIT_TEXT_FILL_TYPE" val="1"/>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EXT_FILL_FORE_SCHEMECOLOR_INDEX" val="15"/>
  <p:tag name="KSO_WM_UNIT_TEXT_FILL_FORE_SCHEMECOLOR_INDEX_BRIGHTNESS" val="0"/>
  <p:tag name="KSO_WM_UNIT_TEXT_FILL_TYPE" val="1"/>
</p:tagLst>
</file>

<file path=ppt/tags/tag22.xml><?xml version="1.0" encoding="utf-8"?>
<p:tagLst xmlns:p="http://schemas.openxmlformats.org/presentationml/2006/main">
  <p:tag name="KSO_WM_UNIT_TEXT_FILL_FORE_SCHEMECOLOR_INDEX" val="15"/>
  <p:tag name="KSO_WM_UNIT_TEXT_FILL_FORE_SCHEMECOLOR_INDEX_BRIGHTNESS" val="0"/>
  <p:tag name="KSO_WM_UNIT_TEXT_FILL_TYPE" val="1"/>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TEXT_FILL_FORE_SCHEMECOLOR_INDEX" val="13"/>
  <p:tag name="KSO_WM_UNIT_TEXT_FILL_FORE_SCHEMECOLOR_INDEX_BRIGHTNESS" val="0"/>
  <p:tag name="KSO_WM_UNIT_TEXT_FILL_TYPE" val="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UNIT_TEXT_FILL_FORE_SCHEMECOLOR_INDEX" val="15"/>
  <p:tag name="KSO_WM_UNIT_TEXT_FILL_FORE_SCHEMECOLOR_INDEX_BRIGHTNESS" val="0"/>
  <p:tag name="KSO_WM_UNIT_TEXT_FILL_TYPE" val="1"/>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TEXT_FILL_FORE_SCHEMECOLOR_INDEX" val="15"/>
  <p:tag name="KSO_WM_UNIT_TEXT_FILL_FORE_SCHEMECOLOR_INDEX_BRIGHTNESS" val="0"/>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ASSEMBLE_CHIP_INDEX" val="65fb69dacdf946a88981b210f1e18da7"/>
  <p:tag name="KSO_WM_BEAUTIFY_FLAG" val=""/>
  <p:tag name="KSO_WM_CHIP_FILLAREA_FILL_RULE" val="{&quot;fill_align&quot;:&quot;lt&quot;,&quot;fill_mode&quot;:&quot;full&quot;,&quot;sacle_strategy&quot;:&quot;smart&quot;}"/>
  <p:tag name="KSO_WM_CHIP_GROUPID" val="5e7881253197e252a37019b5"/>
  <p:tag name="KSO_WM_CHIP_XID" val="5e7881253197e252a37019b6"/>
  <p:tag name="KSO_WM_TAG_VERSION" val="1.0"/>
  <p:tag name="KSO_WM_TEMPLATE_ASSEMBLE_GROUPID" val="60656ec04054ed1e2fb7fec8"/>
  <p:tag name="KSO_WM_TEMPLATE_ASSEMBLE_XID" val="60656ec04054ed1e2fb7fec8"/>
  <p:tag name="KSO_WM_TEMPLATE_CATEGORY" val="diagram"/>
  <p:tag name="KSO_WM_TEMPLATE_INDEX" val="20213295"/>
  <p:tag name="KSO_WM_UNIT_BLOCK" val="0"/>
  <p:tag name="KSO_WM_UNIT_COMPATIBLE" val="0"/>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FAULT_FONT" val="24;44;4"/>
  <p:tag name="KSO_WM_UNIT_DIAGRAM_ISNUMVISUAL" val="0"/>
  <p:tag name="KSO_WM_UNIT_DIAGRAM_ISREFERUNIT" val="0"/>
  <p:tag name="KSO_WM_UNIT_HIGHLIGHT" val="0"/>
  <p:tag name="KSO_WM_UNIT_ID" val="diagram20213295_1*a*1"/>
  <p:tag name="KSO_WM_UNIT_INDEX" val="1"/>
  <p:tag name="KSO_WM_UNIT_ISCONTENTSTITLE" val="0"/>
  <p:tag name="KSO_WM_UNIT_ISNUMDGMTITLE" val="0"/>
  <p:tag name="KSO_WM_UNIT_LAYERLEVEL" val="1"/>
  <p:tag name="KSO_WM_UNIT_NOCLEAR" val="0"/>
  <p:tag name="KSO_WM_UNIT_PRESET_TEXT" val="单击此处添加大标题内容"/>
  <p:tag name="KSO_WM_UNIT_SHOW_EDIT_AREA_INDICATION" val="1"/>
  <p:tag name="KSO_WM_UNIT_SM_LIMIT_TYPE" val="2"/>
  <p:tag name="KSO_WM_UNIT_TEXT_FILL_FORE_SCHEMECOLOR_INDEX" val="13"/>
  <p:tag name="KSO_WM_UNIT_TEXT_FILL_FORE_SCHEMECOLOR_INDEX_BRIGHTNESS" val="0"/>
  <p:tag name="KSO_WM_UNIT_TEXT_FILL_TYPE" val="1"/>
  <p:tag name="KSO_WM_UNIT_TYPE" val="a"/>
  <p:tag name="KSO_WM_UNIT_VALUE" val="30"/>
</p:tagLst>
</file>

<file path=ppt/tags/tag44.xml><?xml version="1.0" encoding="utf-8"?>
<p:tagLst xmlns:p="http://schemas.openxmlformats.org/presentationml/2006/main">
  <p:tag name="KSO_WM_ASSEMBLE_CHIP_INDEX" val="7fb76e312bad4c44986a463db201d164"/>
  <p:tag name="KSO_WM_BEAUTIFY_FLAG" val=""/>
  <p:tag name="KSO_WM_CHIP_FILLAREA_FILL_RULE" val="{&quot;fill_align&quot;:&quot;lt&quot;,&quot;fill_mode&quot;:&quot;full&quot;,&quot;sacle_strategy&quot;:&quot;smart&quot;}"/>
  <p:tag name="KSO_WM_CHIP_GROUPID" val="5e6b05596848fb12bee65ac8"/>
  <p:tag name="KSO_WM_CHIP_XID" val="5e6b05596848fb12bee65aca"/>
  <p:tag name="KSO_WM_TAG_VERSION" val="1.0"/>
  <p:tag name="KSO_WM_TEMPLATE_ASSEMBLE_GROUPID" val="60656ec04054ed1e2fb7fec8"/>
  <p:tag name="KSO_WM_TEMPLATE_ASSEMBLE_XID" val="60656ec04054ed1e2fb7fec8"/>
  <p:tag name="KSO_WM_TEMPLATE_CATEGORY" val="diagram"/>
  <p:tag name="KSO_WM_TEMPLATE_INDEX" val="20213295"/>
  <p:tag name="KSO_WM_UNIT_BLOCK" val="0"/>
  <p:tag name="KSO_WM_UNIT_COMPATIBLE" val="0"/>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FAULT_FONT" val="14;20;2"/>
  <p:tag name="KSO_WM_UNIT_DIAGRAM_ISNUMVISUAL" val="0"/>
  <p:tag name="KSO_WM_UNIT_DIAGRAM_ISREFERUNIT" val="0"/>
  <p:tag name="KSO_WM_UNIT_HIGHLIGHT" val="0"/>
  <p:tag name="KSO_WM_UNIT_ID" val="diagram20213295_1*f*1"/>
  <p:tag name="KSO_WM_UNIT_INDEX" val="1"/>
  <p:tag name="KSO_WM_UNIT_LAYERLEVEL" val="1"/>
  <p:tag name="KSO_WM_UNIT_NOCLEAR" val="0"/>
  <p:tag name="KSO_WM_UNIT_PRESET_TEXT" val="单击此处添加正文，文字是您思想的提炼，为了演示发布的良好效果，请言简意赅的阐述您的观点。您的内容已经简明扼要，字字珠玑，但信息却千丝万缕、错综复杂。"/>
  <p:tag name="KSO_WM_UNIT_SHOW_EDIT_AREA_INDICATION" val="1"/>
  <p:tag name="KSO_WM_UNIT_SM_LIMIT_TYPE" val="2"/>
  <p:tag name="KSO_WM_UNIT_SUBTYPE" val="a"/>
  <p:tag name="KSO_WM_UNIT_SUPPORT_BIG_FONT" val="1"/>
  <p:tag name="KSO_WM_UNIT_TEXT_FILL_FORE_SCHEMECOLOR_INDEX" val="13"/>
  <p:tag name="KSO_WM_UNIT_TEXT_FILL_FORE_SCHEMECOLOR_INDEX_BRIGHTNESS" val="0.25"/>
  <p:tag name="KSO_WM_UNIT_TEXT_FILL_TYPE" val="1"/>
  <p:tag name="KSO_WM_UNIT_TEXT_SUBTYPE" val="a"/>
  <p:tag name="KSO_WM_UNIT_TYPE" val="f"/>
  <p:tag name="KSO_WM_UNIT_VALUE" val="84"/>
</p:tagLst>
</file>

<file path=ppt/tags/tag45.xml><?xml version="1.0" encoding="utf-8"?>
<p:tagLst xmlns:p="http://schemas.openxmlformats.org/presentationml/2006/main">
  <p:tag name="KSO_WM_BEAUTIFY_FLAG" val=""/>
  <p:tag name="KSO_WM_CHIP_GROUPID" val="5f5ee1ca4d6848d78f644aec"/>
  <p:tag name="KSO_WM_CHIP_XID" val="5f696412553136823a5e612f"/>
  <p:tag name="KSO_WM_TAG_VERSION" val="1.0"/>
  <p:tag name="KSO_WM_TEMPLATE_ASSEMBLE_GROUPID" val="60656ec04054ed1e2fb7fec8"/>
  <p:tag name="KSO_WM_TEMPLATE_ASSEMBLE_XID" val="60656ec04054ed1e2fb7fec8"/>
  <p:tag name="KSO_WM_TEMPLATE_CATEGORY" val="diagram"/>
  <p:tag name="KSO_WM_TEMPLATE_INDEX" val="20213295"/>
  <p:tag name="KSO_WM_UNIT_BLOCK" val="0"/>
  <p:tag name="KSO_WM_UNIT_COMPATIBLE" val="0"/>
  <p:tag name="KSO_WM_UNIT_DEC_AREA_ID" val="146209630e584deaa41ddae5996cdabe"/>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3295_1*i*2"/>
  <p:tag name="KSO_WM_UNIT_INDEX" val="2"/>
  <p:tag name="KSO_WM_UNIT_LAYERLEVEL" val="1"/>
  <p:tag name="KSO_WM_UNIT_SM_LIMIT_TYPE" val="0"/>
  <p:tag name="KSO_WM_UNIT_TEXT_FILL_FORE_SCHEMECOLOR_INDEX" val="13"/>
  <p:tag name="KSO_WM_UNIT_TEXT_FILL_FORE_SCHEMECOLOR_INDEX_BRIGHTNESS" val="0"/>
  <p:tag name="KSO_WM_UNIT_TEXT_FILL_TYPE" val="1"/>
  <p:tag name="KSO_WM_UNIT_TYPE" val="i"/>
  <p:tag name="KSO_WM_UNIT_VALUE" val="6"/>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wm#"/>
  <p:tag name="KSO_WM_TEMPLATE_CATEGORY" val="diagram"/>
  <p:tag name="KSO_WM_TEMPLATE_INDEX" val="20214501"/>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TEXT_FILL_FORE_SCHEMECOLOR_INDEX" val="15"/>
  <p:tag name="KSO_WM_UNIT_TEXT_FILL_FORE_SCHEMECOLOR_INDEX_BRIGHTNESS" val="0"/>
  <p:tag name="KSO_WM_UNIT_TEXT_FILL_TYPE" val="1"/>
</p:tagLst>
</file>

<file path=ppt/tags/tag50.xml><?xml version="1.0" encoding="utf-8"?>
<p:tagLst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6.xml><?xml version="1.0" encoding="utf-8"?>
<p:tagLst xmlns:p="http://schemas.openxmlformats.org/presentationml/2006/main">
  <p:tag name="KSO_WM_UNIT_TEXT_FILL_FORE_SCHEMECOLOR_INDEX" val="15"/>
  <p:tag name="KSO_WM_UNIT_TEXT_FILL_FORE_SCHEMECOLOR_INDEX_BRIGHTNESS" val="0"/>
  <p:tag name="KSO_WM_UNIT_TEXT_FILL_TYPE" val="1"/>
</p:tagLst>
</file>

<file path=ppt/tags/tag60.xml><?xml version="1.0" encoding="utf-8"?>
<p:tagLst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61.xml><?xml version="1.0" encoding="utf-8"?>
<p:tagLst xmlns:p="http://schemas.openxmlformats.org/presentationml/2006/main">
  <p:tag name="ISLIDE.ICON" val="#145664;#16955;"/>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UNIT_FILL_FORE_SCHEMECOLOR_INDEX" val="7"/>
  <p:tag name="KSO_WM_UNIT_FILL_FORE_SCHEMECOLOR_INDEX_BRIGHTNESS" val="0"/>
  <p:tag name="KSO_WM_UNIT_FILL_TYPE" val="1"/>
  <p:tag name="KSO_WM_UNIT_TEXT_FILL_FORE_SCHEMECOLOR_INDEX" val="10"/>
  <p:tag name="KSO_WM_UNIT_TEXT_FILL_FORE_SCHEMECOLOR_INDEX_BRIGHTNESS" val="0"/>
  <p:tag name="KSO_WM_UNIT_TEXT_FILL_TYPE" val="1"/>
</p:tagLst>
</file>

<file path=ppt/tags/tag67.xml><?xml version="1.0" encoding="utf-8"?>
<p:tagLst xmlns:p="http://schemas.openxmlformats.org/presentationml/2006/main">
  <p:tag name="KSO_WM_UNIT_TEXT_FILL_FORE_SCHEMECOLOR_INDEX" val="2"/>
  <p:tag name="KSO_WM_UNIT_TEXT_FILL_FORE_SCHEMECOLOR_INDEX_BRIGHTNESS" val="0"/>
  <p:tag name="KSO_WM_UNIT_TEXT_FILL_TYPE" val="1"/>
</p:tagLst>
</file>

<file path=ppt/tags/tag68.xml><?xml version="1.0" encoding="utf-8"?>
<p:tagLst xmlns:p="http://schemas.openxmlformats.org/presentationml/2006/main">
  <p:tag name="KSO_WM_UNIT_FILL_FORE_SCHEMECOLOR_INDEX" val="6"/>
  <p:tag name="KSO_WM_UNIT_FILL_FORE_SCHEMECOLOR_INDEX_BRIGHTNESS" val="0"/>
  <p:tag name="KSO_WM_UNIT_FILL_TYPE" val="1"/>
  <p:tag name="KSO_WM_UNIT_TEXT_FILL_FORE_SCHEMECOLOR_INDEX" val="13"/>
  <p:tag name="KSO_WM_UNIT_TEXT_FILL_FORE_SCHEMECOLOR_INDEX_BRIGHTNESS" val="0"/>
  <p:tag name="KSO_WM_UNIT_TEXT_FILL_TYPE" val="1"/>
</p:tagLst>
</file>

<file path=ppt/tags/tag69.xml><?xml version="1.0" encoding="utf-8"?>
<p:tagLst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7.xml><?xml version="1.0" encoding="utf-8"?>
<p:tagLst xmlns:p="http://schemas.openxmlformats.org/presentationml/2006/main">
  <p:tag name="KSO_WM_UNIT_TEXT_FILL_FORE_SCHEMECOLOR_INDEX" val="15"/>
  <p:tag name="KSO_WM_UNIT_TEXT_FILL_FORE_SCHEMECOLOR_INDEX_BRIGHTNESS" val="0"/>
  <p:tag name="KSO_WM_UNIT_TEXT_FILL_TYPE" val="1"/>
</p:tagLst>
</file>

<file path=ppt/tags/tag70.xml><?xml version="1.0" encoding="utf-8"?>
<p:tagLst xmlns:p="http://schemas.openxmlformats.org/presentationml/2006/main">
  <p:tag name="KSO_WM_BEAUTIFY_FLAG" val=""/>
  <p:tag name="KSO_WM_UNIT_TEXT_FILL_FORE_SCHEMECOLOR_INDEX" val="13"/>
  <p:tag name="KSO_WM_UNIT_TEXT_FILL_FORE_SCHEMECOLOR_INDEX_BRIGHTNESS" val="0"/>
  <p:tag name="KSO_WM_UNIT_TEXT_FILL_TYPE" val="1"/>
</p:tagLst>
</file>

<file path=ppt/tags/tag71.xml><?xml version="1.0" encoding="utf-8"?>
<p:tagLst xmlns:p="http://schemas.openxmlformats.org/presentationml/2006/main">
  <p:tag name="KSO_WM_BEAUTIFY_FLAG" val=""/>
  <p:tag name="KSO_WM_UNIT_TEXT_FILL_FORE_SCHEMECOLOR_INDEX" val="13"/>
  <p:tag name="KSO_WM_UNIT_TEXT_FILL_FORE_SCHEMECOLOR_INDEX_BRIGHTNESS" val="0"/>
  <p:tag name="KSO_WM_UNIT_TEXT_FILL_TYPE" val="1"/>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ASSEMBLE_CHIP_INDEX" val="65fb69dacdf946a88981b210f1e18da7"/>
  <p:tag name="KSO_WM_BEAUTIFY_FLAG" val=""/>
  <p:tag name="KSO_WM_CHIP_FILLAREA_FILL_RULE" val="{&quot;fill_align&quot;:&quot;lt&quot;,&quot;fill_mode&quot;:&quot;full&quot;,&quot;sacle_strategy&quot;:&quot;smart&quot;}"/>
  <p:tag name="KSO_WM_CHIP_GROUPID" val="5e7881253197e252a37019b5"/>
  <p:tag name="KSO_WM_CHIP_XID" val="5e7881253197e252a37019b6"/>
  <p:tag name="KSO_WM_TAG_VERSION" val="1.0"/>
  <p:tag name="KSO_WM_TEMPLATE_ASSEMBLE_GROUPID" val="60656ec04054ed1e2fb7fec8"/>
  <p:tag name="KSO_WM_TEMPLATE_ASSEMBLE_XID" val="60656ec04054ed1e2fb7fec8"/>
  <p:tag name="KSO_WM_TEMPLATE_CATEGORY" val="diagram"/>
  <p:tag name="KSO_WM_TEMPLATE_INDEX" val="20213295"/>
  <p:tag name="KSO_WM_UNIT_BLOCK" val="0"/>
  <p:tag name="KSO_WM_UNIT_COMPATIBLE" val="0"/>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FAULT_FONT" val="24;44;4"/>
  <p:tag name="KSO_WM_UNIT_DIAGRAM_ISNUMVISUAL" val="0"/>
  <p:tag name="KSO_WM_UNIT_DIAGRAM_ISREFERUNIT" val="0"/>
  <p:tag name="KSO_WM_UNIT_HIGHLIGHT" val="0"/>
  <p:tag name="KSO_WM_UNIT_ID" val="diagram20213295_1*a*1"/>
  <p:tag name="KSO_WM_UNIT_INDEX" val="1"/>
  <p:tag name="KSO_WM_UNIT_ISCONTENTSTITLE" val="0"/>
  <p:tag name="KSO_WM_UNIT_ISNUMDGMTITLE" val="0"/>
  <p:tag name="KSO_WM_UNIT_LAYERLEVEL" val="1"/>
  <p:tag name="KSO_WM_UNIT_NOCLEAR" val="0"/>
  <p:tag name="KSO_WM_UNIT_PRESET_TEXT" val="单击此处添加大标题内容"/>
  <p:tag name="KSO_WM_UNIT_SHOW_EDIT_AREA_INDICATION" val="1"/>
  <p:tag name="KSO_WM_UNIT_SM_LIMIT_TYPE" val="2"/>
  <p:tag name="KSO_WM_UNIT_TEXT_FILL_FORE_SCHEMECOLOR_INDEX" val="13"/>
  <p:tag name="KSO_WM_UNIT_TEXT_FILL_FORE_SCHEMECOLOR_INDEX_BRIGHTNESS" val="0"/>
  <p:tag name="KSO_WM_UNIT_TEXT_FILL_TYPE" val="1"/>
  <p:tag name="KSO_WM_UNIT_TYPE" val="a"/>
  <p:tag name="KSO_WM_UNIT_VALUE" val="30"/>
</p:tagLst>
</file>

<file path=ppt/tags/tag76.xml><?xml version="1.0" encoding="utf-8"?>
<p:tagLst xmlns:p="http://schemas.openxmlformats.org/presentationml/2006/main">
  <p:tag name="KSO_WM_ASSEMBLE_CHIP_INDEX" val="7fb76e312bad4c44986a463db201d164"/>
  <p:tag name="KSO_WM_BEAUTIFY_FLAG" val=""/>
  <p:tag name="KSO_WM_CHIP_FILLAREA_FILL_RULE" val="{&quot;fill_align&quot;:&quot;lt&quot;,&quot;fill_mode&quot;:&quot;full&quot;,&quot;sacle_strategy&quot;:&quot;smart&quot;}"/>
  <p:tag name="KSO_WM_CHIP_GROUPID" val="5e6b05596848fb12bee65ac8"/>
  <p:tag name="KSO_WM_CHIP_XID" val="5e6b05596848fb12bee65aca"/>
  <p:tag name="KSO_WM_TAG_VERSION" val="1.0"/>
  <p:tag name="KSO_WM_TEMPLATE_ASSEMBLE_GROUPID" val="60656ec04054ed1e2fb7fec8"/>
  <p:tag name="KSO_WM_TEMPLATE_ASSEMBLE_XID" val="60656ec04054ed1e2fb7fec8"/>
  <p:tag name="KSO_WM_TEMPLATE_CATEGORY" val="diagram"/>
  <p:tag name="KSO_WM_TEMPLATE_INDEX" val="20213295"/>
  <p:tag name="KSO_WM_UNIT_BLOCK" val="0"/>
  <p:tag name="KSO_WM_UNIT_COMPATIBLE" val="0"/>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FAULT_FONT" val="14;20;2"/>
  <p:tag name="KSO_WM_UNIT_DIAGRAM_ISNUMVISUAL" val="0"/>
  <p:tag name="KSO_WM_UNIT_DIAGRAM_ISREFERUNIT" val="0"/>
  <p:tag name="KSO_WM_UNIT_HIGHLIGHT" val="0"/>
  <p:tag name="KSO_WM_UNIT_ID" val="diagram20213295_1*f*1"/>
  <p:tag name="KSO_WM_UNIT_INDEX" val="1"/>
  <p:tag name="KSO_WM_UNIT_LAYERLEVEL" val="1"/>
  <p:tag name="KSO_WM_UNIT_NOCLEAR" val="0"/>
  <p:tag name="KSO_WM_UNIT_PRESET_TEXT" val="单击此处添加正文，文字是您思想的提炼，为了演示发布的良好效果，请言简意赅的阐述您的观点。您的内容已经简明扼要，字字珠玑，但信息却千丝万缕、错综复杂。"/>
  <p:tag name="KSO_WM_UNIT_SHOW_EDIT_AREA_INDICATION" val="1"/>
  <p:tag name="KSO_WM_UNIT_SM_LIMIT_TYPE" val="2"/>
  <p:tag name="KSO_WM_UNIT_SUBTYPE" val="a"/>
  <p:tag name="KSO_WM_UNIT_SUPPORT_BIG_FONT" val="1"/>
  <p:tag name="KSO_WM_UNIT_TEXT_FILL_FORE_SCHEMECOLOR_INDEX" val="13"/>
  <p:tag name="KSO_WM_UNIT_TEXT_FILL_FORE_SCHEMECOLOR_INDEX_BRIGHTNESS" val="0.25"/>
  <p:tag name="KSO_WM_UNIT_TEXT_FILL_TYPE" val="1"/>
  <p:tag name="KSO_WM_UNIT_TEXT_SUBTYPE" val="a"/>
  <p:tag name="KSO_WM_UNIT_TYPE" val="f"/>
  <p:tag name="KSO_WM_UNIT_VALUE" val="84"/>
</p:tagLst>
</file>

<file path=ppt/tags/tag77.xml><?xml version="1.0" encoding="utf-8"?>
<p:tagLst xmlns:p="http://schemas.openxmlformats.org/presentationml/2006/main">
  <p:tag name="KSO_WM_BEAUTIFY_FLAG" val=""/>
  <p:tag name="KSO_WM_CHIP_GROUPID" val="5f5ee1ca4d6848d78f644aec"/>
  <p:tag name="KSO_WM_CHIP_XID" val="5f696412553136823a5e612f"/>
  <p:tag name="KSO_WM_TAG_VERSION" val="1.0"/>
  <p:tag name="KSO_WM_TEMPLATE_ASSEMBLE_GROUPID" val="60656ec04054ed1e2fb7fec8"/>
  <p:tag name="KSO_WM_TEMPLATE_ASSEMBLE_XID" val="60656ec04054ed1e2fb7fec8"/>
  <p:tag name="KSO_WM_TEMPLATE_CATEGORY" val="diagram"/>
  <p:tag name="KSO_WM_TEMPLATE_INDEX" val="20213295"/>
  <p:tag name="KSO_WM_UNIT_BLOCK" val="0"/>
  <p:tag name="KSO_WM_UNIT_COMPATIBLE" val="0"/>
  <p:tag name="KSO_WM_UNIT_DEC_AREA_ID" val="146209630e584deaa41ddae5996cdabe"/>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13295_1*i*2"/>
  <p:tag name="KSO_WM_UNIT_INDEX" val="2"/>
  <p:tag name="KSO_WM_UNIT_LAYERLEVEL" val="1"/>
  <p:tag name="KSO_WM_UNIT_SM_LIMIT_TYPE" val="0"/>
  <p:tag name="KSO_WM_UNIT_TEXT_FILL_FORE_SCHEMECOLOR_INDEX" val="13"/>
  <p:tag name="KSO_WM_UNIT_TEXT_FILL_FORE_SCHEMECOLOR_INDEX_BRIGHTNESS" val="0"/>
  <p:tag name="KSO_WM_UNIT_TEXT_FILL_TYPE" val="1"/>
  <p:tag name="KSO_WM_UNIT_TYPE" val="i"/>
  <p:tag name="KSO_WM_UNIT_VALUE" val="6"/>
</p:tagLst>
</file>

<file path=ppt/tags/tag78.xml><?xml version="1.0" encoding="utf-8"?>
<p:tagLst xmlns:p="http://schemas.openxmlformats.org/presentationml/2006/main">
  <p:tag name="KSO_WM_BEAUTIFY_FLAG" val="#wm#"/>
  <p:tag name="KSO_WM_TEMPLATE_CATEGORY" val="diagram"/>
  <p:tag name="KSO_WM_TEMPLATE_INDEX" val="20214501"/>
</p:tagLst>
</file>

<file path=ppt/tags/tag79.xml><?xml version="1.0" encoding="utf-8"?>
<p:tagLst xmlns:p="http://schemas.openxmlformats.org/presentationml/2006/main">
  <p:tag name="KSO_WM_UNIT_TEXT_FILL_FORE_SCHEMECOLOR_INDEX" val="15"/>
  <p:tag name="KSO_WM_UNIT_TEXT_FILL_FORE_SCHEMECOLOR_INDEX_BRIGHTNESS" val="0"/>
  <p:tag name="KSO_WM_UNIT_TEXT_FILL_TYPE" val="1"/>
</p:tagLst>
</file>

<file path=ppt/tags/tag8.xml><?xml version="1.0" encoding="utf-8"?>
<p:tagLst xmlns:p="http://schemas.openxmlformats.org/presentationml/2006/main">
  <p:tag name="KSO_WM_UNIT_TEXT_FILL_FORE_SCHEMECOLOR_INDEX" val="15"/>
  <p:tag name="KSO_WM_UNIT_TEXT_FILL_FORE_SCHEMECOLOR_INDEX_BRIGHTNESS" val="0"/>
  <p:tag name="KSO_WM_UNIT_TEXT_FILL_TYPE" val="1"/>
</p:tagLst>
</file>

<file path=ppt/tags/tag80.xml><?xml version="1.0" encoding="utf-8"?>
<p:tagLst xmlns:p="http://schemas.openxmlformats.org/presentationml/2006/main">
  <p:tag name="KSO_WM_BEAUTIFY_FLAG" val=""/>
  <p:tag name="PA" val="v5.2.12"/>
</p:tagLst>
</file>

<file path=ppt/tags/tag81.xml><?xml version="1.0" encoding="utf-8"?>
<p:tagLst xmlns:p="http://schemas.openxmlformats.org/presentationml/2006/main">
  <p:tag name="KSO_WM_BEAUTIFY_FLAG" val=""/>
  <p:tag name="PA" val="v5.2.12"/>
</p:tagLst>
</file>

<file path=ppt/tags/tag82.xml><?xml version="1.0" encoding="utf-8"?>
<p:tagLst xmlns:p="http://schemas.openxmlformats.org/presentationml/2006/main">
  <p:tag name="KSO_WM_BEAUTIFY_FLAG" val=""/>
  <p:tag name="PA" val="v5.2.12"/>
</p:tagLst>
</file>

<file path=ppt/tags/tag83.xml><?xml version="1.0" encoding="utf-8"?>
<p:tagLst xmlns:p="http://schemas.openxmlformats.org/presentationml/2006/main">
  <p:tag name="KSO_WM_BEAUTIFY_FLAG" val=""/>
  <p:tag name="PA" val="v5.2.12"/>
</p:tagLst>
</file>

<file path=ppt/tags/tag84.xml><?xml version="1.0" encoding="utf-8"?>
<p:tagLst xmlns:p="http://schemas.openxmlformats.org/presentationml/2006/main">
  <p:tag name="KSO_WM_BEAUTIFY_FLAG" val=""/>
  <p:tag name="KSO_WM_UNIT_TEXT_FILL_FORE_SCHEMECOLOR_INDEX" val="13"/>
  <p:tag name="KSO_WM_UNIT_TEXT_FILL_FORE_SCHEMECOLOR_INDEX_BRIGHTNESS" val="0.5"/>
  <p:tag name="KSO_WM_UNIT_TEXT_FILL_TYPE" val="1"/>
  <p:tag name="PA" val="v5.2.12"/>
</p:tagLst>
</file>

<file path=ppt/tags/tag85.xml><?xml version="1.0" encoding="utf-8"?>
<p:tagLst xmlns:p="http://schemas.openxmlformats.org/presentationml/2006/main">
  <p:tag name="AS_NET" val="6.0.11"/>
  <p:tag name="AS_OS" val="Microsoft Windows NT 10.0.17763.0"/>
  <p:tag name="AS_RELEASE_DATE" val="2023.03.14"/>
  <p:tag name="AS_TITLE" val="Aspose.Slides for .NET6"/>
  <p:tag name="AS_VERSION" val="23.3"/>
  <p:tag name="COMMONDATA" val="eyJoZGlkIjoiOWUwNWFjZjIwZTQ5ZjExMDkxYmFmZTY3NmI5ZmIzZGIifQ=="/>
</p:tagLst>
</file>

<file path=ppt/tags/tag9.xml><?xml version="1.0" encoding="utf-8"?>
<p:tagLst xmlns:p="http://schemas.openxmlformats.org/presentationml/2006/main">
  <p:tag name="KSO_WM_UNIT_TEXT_FILL_FORE_SCHEMECOLOR_INDEX" val="15"/>
  <p:tag name="KSO_WM_UNIT_TEXT_FILL_FORE_SCHEMECOLOR_INDEX_BRIGHTNESS" val="0"/>
  <p:tag name="KSO_WM_UNIT_TEXT_FILL_TYPE" val="1"/>
</p:tagLst>
</file>

<file path=ppt/theme/theme1.xml><?xml version="1.0" encoding="utf-8"?>
<a:theme xmlns:a="http://schemas.openxmlformats.org/drawingml/2006/main" name="Office Theme">
  <a:themeElements>
    <a:clrScheme name="Office">
      <a:dk1>
        <a:srgbClr val="274117"/>
      </a:dk1>
      <a:lt1>
        <a:srgbClr val="FFFFFF"/>
      </a:lt1>
      <a:dk2>
        <a:srgbClr val="FFFFFF"/>
      </a:dk2>
      <a:lt2>
        <a:srgbClr val="F1FFDD"/>
      </a:lt2>
      <a:accent1>
        <a:srgbClr val="42B400"/>
      </a:accent1>
      <a:accent2>
        <a:srgbClr val="A8E063"/>
      </a:accent2>
      <a:accent3>
        <a:srgbClr val="96E6B3"/>
      </a:accent3>
      <a:accent4>
        <a:srgbClr val="E2A0FF"/>
      </a:accent4>
      <a:accent5>
        <a:srgbClr val="E8FFB7"/>
      </a:accent5>
      <a:accent6>
        <a:srgbClr val="FFC1CF"/>
      </a:accent6>
      <a:hlink>
        <a:srgbClr val="42B400"/>
      </a:hlink>
      <a:folHlink>
        <a:srgbClr val="A8E063"/>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4066</Words>
  <Application>WPS 演示</Application>
  <PresentationFormat>宽屏</PresentationFormat>
  <Paragraphs>132</Paragraphs>
  <Slides>25</Slides>
  <Notes>2</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25</vt:i4>
      </vt:variant>
    </vt:vector>
  </HeadingPairs>
  <TitlesOfParts>
    <vt:vector size="51" baseType="lpstr">
      <vt:lpstr>Arial</vt:lpstr>
      <vt:lpstr>宋体</vt:lpstr>
      <vt:lpstr>Wingdings</vt:lpstr>
      <vt:lpstr>等线</vt:lpstr>
      <vt:lpstr>微软雅黑</vt:lpstr>
      <vt:lpstr>思源黑体 CN Heavy</vt:lpstr>
      <vt:lpstr>黑体</vt:lpstr>
      <vt:lpstr>思源黑体 CN Regular</vt:lpstr>
      <vt:lpstr>Franklin Gothic Book</vt:lpstr>
      <vt:lpstr>Calibri</vt:lpstr>
      <vt:lpstr>思源黑体 CN</vt:lpstr>
      <vt:lpstr>阿里巴巴普惠体 2.0 55 Regular</vt:lpstr>
      <vt:lpstr>Arial</vt:lpstr>
      <vt:lpstr>Arial Unicode MS</vt:lpstr>
      <vt:lpstr>阿里巴巴普惠体 B</vt:lpstr>
      <vt:lpstr>阿里巴巴普惠体</vt:lpstr>
      <vt:lpstr>Segoe UI</vt:lpstr>
      <vt:lpstr>思源黑体 CN Normal</vt:lpstr>
      <vt:lpstr>Roboto Regular</vt:lpstr>
      <vt:lpstr>Poppins</vt:lpstr>
      <vt:lpstr>inpin heiti</vt:lpstr>
      <vt:lpstr>Helvetica Light</vt:lpstr>
      <vt:lpstr>Roboto</vt:lpstr>
      <vt:lpstr>Segoe Print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x...</cp:lastModifiedBy>
  <cp:revision>9</cp:revision>
  <cp:lastPrinted>2023-08-15T20:14:00Z</cp:lastPrinted>
  <dcterms:created xsi:type="dcterms:W3CDTF">2023-08-15T12:14:00Z</dcterms:created>
  <dcterms:modified xsi:type="dcterms:W3CDTF">2023-08-16T01:49:35Z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227E5FF7E5744E31BFD04F872FA1A405_12</vt:lpwstr>
  </property>
  <property fmtid="{D5CDD505-2E9C-101B-9397-08002B2CF9AE}" pid="3" name="KSOProductBuildVer">
    <vt:lpwstr>2052-12.1.0.15120</vt:lpwstr>
  </property>
</Properties>
</file>